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4610100" cy="3467100"/>
  <p:notesSz cx="4610100" cy="3467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173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61950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Anjuman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College of Engineering &amp; Technology</a:t>
            </a:r>
            <a:endParaRPr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5258" y="1340146"/>
            <a:ext cx="649656" cy="317204"/>
          </a:xfrm>
          <a:custGeom>
            <a:avLst/>
            <a:gdLst/>
            <a:ahLst/>
            <a:cxnLst/>
            <a:rect l="l" t="t" r="r" b="b"/>
            <a:pathLst>
              <a:path w="3888003" h="364388">
                <a:moveTo>
                  <a:pt x="0" y="364388"/>
                </a:moveTo>
                <a:lnTo>
                  <a:pt x="3888003" y="364388"/>
                </a:lnTo>
                <a:lnTo>
                  <a:pt x="3888003" y="0"/>
                </a:lnTo>
                <a:lnTo>
                  <a:pt x="0" y="0"/>
                </a:lnTo>
                <a:lnTo>
                  <a:pt x="0" y="36438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smtClean="0"/>
              <a:t>Unit-I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0" y="2112614"/>
            <a:ext cx="4608004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160"/>
              </a:lnSpc>
              <a:spcBef>
                <a:spcPts val="57"/>
              </a:spcBef>
            </a:pPr>
            <a:r>
              <a:rPr lang="en-US" sz="1100" spc="0" dirty="0" smtClean="0">
                <a:latin typeface="Times New Roman"/>
                <a:cs typeface="Times New Roman"/>
              </a:rPr>
              <a:t>Prof. </a:t>
            </a:r>
            <a:r>
              <a:rPr lang="en-US" sz="1100" spc="0" dirty="0" err="1" smtClean="0">
                <a:latin typeface="Times New Roman"/>
                <a:cs typeface="Times New Roman"/>
              </a:rPr>
              <a:t>Ravindra</a:t>
            </a:r>
            <a:r>
              <a:rPr lang="en-US" sz="1100" spc="0" dirty="0" smtClean="0">
                <a:latin typeface="Times New Roman"/>
                <a:cs typeface="Times New Roman"/>
              </a:rPr>
              <a:t> R </a:t>
            </a:r>
            <a:r>
              <a:rPr lang="en-US" sz="1100" spc="0" dirty="0" err="1" smtClean="0">
                <a:latin typeface="Times New Roman"/>
                <a:cs typeface="Times New Roman"/>
              </a:rPr>
              <a:t>Paliwal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9994" y="1336611"/>
            <a:ext cx="3888003" cy="36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6426">
              <a:lnSpc>
                <a:spcPct val="95825"/>
              </a:lnSpc>
              <a:spcBef>
                <a:spcPts val="484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70019"/>
            <a:ext cx="4610100" cy="3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825"/>
              </a:lnSpc>
              <a:spcBef>
                <a:spcPts val="484"/>
              </a:spcBef>
            </a:pPr>
            <a:r>
              <a:rPr lang="en-US" dirty="0">
                <a:latin typeface="Times New Roman"/>
                <a:cs typeface="Times New Roman"/>
              </a:rPr>
              <a:t>Engineering</a:t>
            </a:r>
            <a:r>
              <a:rPr lang="en-US" spc="51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Graphics -I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9" name="object 7"/>
          <p:cNvSpPr/>
          <p:nvPr/>
        </p:nvSpPr>
        <p:spPr>
          <a:xfrm>
            <a:off x="0" y="3105150"/>
            <a:ext cx="4608004" cy="361950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Department of Mechanical Engineering </a:t>
            </a:r>
            <a:endParaRPr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95183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905529"/>
            <a:ext cx="3650360" cy="16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  <a:spcBef>
                <a:spcPts val="57"/>
              </a:spcBef>
            </a:pPr>
            <a:r>
              <a:rPr sz="1500" spc="0" baseline="2898" dirty="0" smtClean="0">
                <a:latin typeface="Times New Roman"/>
                <a:cs typeface="Times New Roman"/>
              </a:rPr>
              <a:t>Any</a:t>
            </a:r>
            <a:r>
              <a:rPr sz="1500" spc="-21" baseline="2898" dirty="0" smtClean="0">
                <a:latin typeface="Times New Roman"/>
                <a:cs typeface="Times New Roman"/>
              </a:rPr>
              <a:t> </a:t>
            </a:r>
            <a:r>
              <a:rPr sz="1500" spc="29" baseline="2898" dirty="0" smtClean="0">
                <a:latin typeface="Times New Roman"/>
                <a:cs typeface="Times New Roman"/>
              </a:rPr>
              <a:t>p</a:t>
            </a:r>
            <a:r>
              <a:rPr sz="1500" spc="0" baseline="2898" dirty="0" smtClean="0">
                <a:latin typeface="Times New Roman"/>
                <a:cs typeface="Times New Roman"/>
              </a:rPr>
              <a:t>oint,</a:t>
            </a:r>
            <a:r>
              <a:rPr sz="1500" spc="15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050" spc="0" baseline="-8282" dirty="0" smtClean="0">
                <a:latin typeface="Times New Roman"/>
                <a:cs typeface="Times New Roman"/>
              </a:rPr>
              <a:t>2 </a:t>
            </a:r>
            <a:r>
              <a:rPr sz="1050" spc="110" baseline="-8282" dirty="0" smtClean="0">
                <a:latin typeface="Times New Roman"/>
                <a:cs typeface="Times New Roman"/>
              </a:rPr>
              <a:t> </a:t>
            </a:r>
            <a:r>
              <a:rPr sz="1500" spc="-29" baseline="2898" dirty="0" smtClean="0">
                <a:latin typeface="Times New Roman"/>
                <a:cs typeface="Times New Roman"/>
              </a:rPr>
              <a:t>o</a:t>
            </a:r>
            <a:r>
              <a:rPr sz="1500" spc="0" baseline="2898" dirty="0" smtClean="0">
                <a:latin typeface="Times New Roman"/>
                <a:cs typeface="Times New Roman"/>
              </a:rPr>
              <a:t>r</a:t>
            </a:r>
            <a:r>
              <a:rPr sz="1500" spc="6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500" spc="-87" baseline="2898" dirty="0" smtClean="0">
                <a:latin typeface="Times New Roman"/>
                <a:cs typeface="Times New Roman"/>
              </a:rPr>
              <a:t> </a:t>
            </a:r>
            <a:r>
              <a:rPr sz="1050" spc="0" baseline="37270" dirty="0" smtClean="0">
                <a:latin typeface="Times New Roman"/>
                <a:cs typeface="Times New Roman"/>
              </a:rPr>
              <a:t>0</a:t>
            </a:r>
            <a:r>
              <a:rPr sz="1050" spc="-3" baseline="37270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,</a:t>
            </a:r>
            <a:r>
              <a:rPr sz="1500" spc="94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is</a:t>
            </a:r>
            <a:r>
              <a:rPr sz="1500" spc="2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C2</a:t>
            </a:r>
            <a:r>
              <a:rPr sz="1500" spc="29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distance</a:t>
            </a:r>
            <a:r>
              <a:rPr sz="1500" spc="168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ap</a:t>
            </a:r>
            <a:r>
              <a:rPr sz="1500" spc="-29" baseline="2898" dirty="0" smtClean="0">
                <a:latin typeface="Times New Roman"/>
                <a:cs typeface="Times New Roman"/>
              </a:rPr>
              <a:t>a</a:t>
            </a:r>
            <a:r>
              <a:rPr sz="1500" spc="0" baseline="2898" dirty="0" smtClean="0">
                <a:latin typeface="Times New Roman"/>
                <a:cs typeface="Times New Roman"/>
              </a:rPr>
              <a:t>rt</a:t>
            </a:r>
            <a:r>
              <a:rPr sz="1500" spc="23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from</a:t>
            </a:r>
            <a:r>
              <a:rPr sz="1500" spc="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the</a:t>
            </a:r>
            <a:r>
              <a:rPr sz="1500" spc="1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directrix</a:t>
            </a:r>
            <a:r>
              <a:rPr sz="1500" spc="3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and</a:t>
            </a:r>
            <a:r>
              <a:rPr sz="1500" spc="12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FP</a:t>
            </a:r>
            <a:r>
              <a:rPr sz="1050" spc="0" baseline="-8282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966487"/>
            <a:ext cx="1560519" cy="26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900" marR="18978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spcBef>
                <a:spcPts val="19"/>
              </a:spcBef>
            </a:pP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8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FP</a:t>
            </a:r>
            <a:r>
              <a:rPr sz="1000" spc="-75" dirty="0" smtClean="0">
                <a:latin typeface="Times New Roman"/>
                <a:cs typeface="Times New Roman"/>
              </a:rPr>
              <a:t> </a:t>
            </a:r>
            <a:r>
              <a:rPr sz="1050" spc="0" baseline="28987" dirty="0" smtClean="0">
                <a:latin typeface="Times New Roman"/>
                <a:cs typeface="Times New Roman"/>
              </a:rPr>
              <a:t>0  </a:t>
            </a:r>
            <a:r>
              <a:rPr sz="1050" spc="98" baseline="289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rt</a:t>
            </a:r>
            <a:r>
              <a:rPr sz="1000" spc="24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the</a:t>
            </a:r>
            <a:r>
              <a:rPr sz="1000" spc="16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26" y="3138559"/>
            <a:ext cx="85714" cy="11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95183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905529"/>
            <a:ext cx="3650360" cy="16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  <a:spcBef>
                <a:spcPts val="57"/>
              </a:spcBef>
            </a:pPr>
            <a:r>
              <a:rPr sz="1500" spc="0" baseline="2898" dirty="0" smtClean="0">
                <a:latin typeface="Times New Roman"/>
                <a:cs typeface="Times New Roman"/>
              </a:rPr>
              <a:t>Any</a:t>
            </a:r>
            <a:r>
              <a:rPr sz="1500" spc="-21" baseline="2898" dirty="0" smtClean="0">
                <a:latin typeface="Times New Roman"/>
                <a:cs typeface="Times New Roman"/>
              </a:rPr>
              <a:t> </a:t>
            </a:r>
            <a:r>
              <a:rPr sz="1500" spc="29" baseline="2898" dirty="0" smtClean="0">
                <a:latin typeface="Times New Roman"/>
                <a:cs typeface="Times New Roman"/>
              </a:rPr>
              <a:t>p</a:t>
            </a:r>
            <a:r>
              <a:rPr sz="1500" spc="0" baseline="2898" dirty="0" smtClean="0">
                <a:latin typeface="Times New Roman"/>
                <a:cs typeface="Times New Roman"/>
              </a:rPr>
              <a:t>oint,</a:t>
            </a:r>
            <a:r>
              <a:rPr sz="1500" spc="15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050" spc="0" baseline="-8282" dirty="0" smtClean="0">
                <a:latin typeface="Times New Roman"/>
                <a:cs typeface="Times New Roman"/>
              </a:rPr>
              <a:t>2 </a:t>
            </a:r>
            <a:r>
              <a:rPr sz="1050" spc="110" baseline="-8282" dirty="0" smtClean="0">
                <a:latin typeface="Times New Roman"/>
                <a:cs typeface="Times New Roman"/>
              </a:rPr>
              <a:t> </a:t>
            </a:r>
            <a:r>
              <a:rPr sz="1500" spc="-29" baseline="2898" dirty="0" smtClean="0">
                <a:latin typeface="Times New Roman"/>
                <a:cs typeface="Times New Roman"/>
              </a:rPr>
              <a:t>o</a:t>
            </a:r>
            <a:r>
              <a:rPr sz="1500" spc="0" baseline="2898" dirty="0" smtClean="0">
                <a:latin typeface="Times New Roman"/>
                <a:cs typeface="Times New Roman"/>
              </a:rPr>
              <a:t>r</a:t>
            </a:r>
            <a:r>
              <a:rPr sz="1500" spc="6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500" spc="-87" baseline="2898" dirty="0" smtClean="0">
                <a:latin typeface="Times New Roman"/>
                <a:cs typeface="Times New Roman"/>
              </a:rPr>
              <a:t> </a:t>
            </a:r>
            <a:r>
              <a:rPr sz="1050" spc="0" baseline="37270" dirty="0" smtClean="0">
                <a:latin typeface="Times New Roman"/>
                <a:cs typeface="Times New Roman"/>
              </a:rPr>
              <a:t>0</a:t>
            </a:r>
            <a:r>
              <a:rPr sz="1050" spc="-3" baseline="37270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,</a:t>
            </a:r>
            <a:r>
              <a:rPr sz="1500" spc="94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is</a:t>
            </a:r>
            <a:r>
              <a:rPr sz="1500" spc="2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C2</a:t>
            </a:r>
            <a:r>
              <a:rPr sz="1500" spc="29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distance</a:t>
            </a:r>
            <a:r>
              <a:rPr sz="1500" spc="168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ap</a:t>
            </a:r>
            <a:r>
              <a:rPr sz="1500" spc="-29" baseline="2898" dirty="0" smtClean="0">
                <a:latin typeface="Times New Roman"/>
                <a:cs typeface="Times New Roman"/>
              </a:rPr>
              <a:t>a</a:t>
            </a:r>
            <a:r>
              <a:rPr sz="1500" spc="0" baseline="2898" dirty="0" smtClean="0">
                <a:latin typeface="Times New Roman"/>
                <a:cs typeface="Times New Roman"/>
              </a:rPr>
              <a:t>rt</a:t>
            </a:r>
            <a:r>
              <a:rPr sz="1500" spc="23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from</a:t>
            </a:r>
            <a:r>
              <a:rPr sz="1500" spc="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the</a:t>
            </a:r>
            <a:r>
              <a:rPr sz="1500" spc="1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directrix</a:t>
            </a:r>
            <a:r>
              <a:rPr sz="1500" spc="3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and</a:t>
            </a:r>
            <a:r>
              <a:rPr sz="1500" spc="12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FP</a:t>
            </a:r>
            <a:r>
              <a:rPr sz="1050" spc="0" baseline="-8282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966487"/>
            <a:ext cx="1560519" cy="26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900" marR="18978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spcBef>
                <a:spcPts val="19"/>
              </a:spcBef>
            </a:pP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8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FP</a:t>
            </a:r>
            <a:r>
              <a:rPr sz="1000" spc="-75" dirty="0" smtClean="0">
                <a:latin typeface="Times New Roman"/>
                <a:cs typeface="Times New Roman"/>
              </a:rPr>
              <a:t> </a:t>
            </a:r>
            <a:r>
              <a:rPr sz="1050" spc="0" baseline="28987" dirty="0" smtClean="0">
                <a:latin typeface="Times New Roman"/>
                <a:cs typeface="Times New Roman"/>
              </a:rPr>
              <a:t>0  </a:t>
            </a:r>
            <a:r>
              <a:rPr sz="1050" spc="98" baseline="289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rt</a:t>
            </a:r>
            <a:r>
              <a:rPr sz="1000" spc="24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the</a:t>
            </a:r>
            <a:r>
              <a:rPr sz="1000" spc="16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26" y="3138559"/>
            <a:ext cx="85714" cy="11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95183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905529"/>
            <a:ext cx="3650360" cy="16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  <a:spcBef>
                <a:spcPts val="57"/>
              </a:spcBef>
            </a:pPr>
            <a:r>
              <a:rPr sz="1500" spc="0" baseline="2898" dirty="0" smtClean="0">
                <a:latin typeface="Times New Roman"/>
                <a:cs typeface="Times New Roman"/>
              </a:rPr>
              <a:t>Any</a:t>
            </a:r>
            <a:r>
              <a:rPr sz="1500" spc="-21" baseline="2898" dirty="0" smtClean="0">
                <a:latin typeface="Times New Roman"/>
                <a:cs typeface="Times New Roman"/>
              </a:rPr>
              <a:t> </a:t>
            </a:r>
            <a:r>
              <a:rPr sz="1500" spc="29" baseline="2898" dirty="0" smtClean="0">
                <a:latin typeface="Times New Roman"/>
                <a:cs typeface="Times New Roman"/>
              </a:rPr>
              <a:t>p</a:t>
            </a:r>
            <a:r>
              <a:rPr sz="1500" spc="0" baseline="2898" dirty="0" smtClean="0">
                <a:latin typeface="Times New Roman"/>
                <a:cs typeface="Times New Roman"/>
              </a:rPr>
              <a:t>oint,</a:t>
            </a:r>
            <a:r>
              <a:rPr sz="1500" spc="15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050" spc="0" baseline="-8282" dirty="0" smtClean="0">
                <a:latin typeface="Times New Roman"/>
                <a:cs typeface="Times New Roman"/>
              </a:rPr>
              <a:t>2 </a:t>
            </a:r>
            <a:r>
              <a:rPr sz="1050" spc="110" baseline="-8282" dirty="0" smtClean="0">
                <a:latin typeface="Times New Roman"/>
                <a:cs typeface="Times New Roman"/>
              </a:rPr>
              <a:t> </a:t>
            </a:r>
            <a:r>
              <a:rPr sz="1500" spc="-29" baseline="2898" dirty="0" smtClean="0">
                <a:latin typeface="Times New Roman"/>
                <a:cs typeface="Times New Roman"/>
              </a:rPr>
              <a:t>o</a:t>
            </a:r>
            <a:r>
              <a:rPr sz="1500" spc="0" baseline="2898" dirty="0" smtClean="0">
                <a:latin typeface="Times New Roman"/>
                <a:cs typeface="Times New Roman"/>
              </a:rPr>
              <a:t>r</a:t>
            </a:r>
            <a:r>
              <a:rPr sz="1500" spc="6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500" spc="-87" baseline="2898" dirty="0" smtClean="0">
                <a:latin typeface="Times New Roman"/>
                <a:cs typeface="Times New Roman"/>
              </a:rPr>
              <a:t> </a:t>
            </a:r>
            <a:r>
              <a:rPr sz="1050" spc="0" baseline="37270" dirty="0" smtClean="0">
                <a:latin typeface="Times New Roman"/>
                <a:cs typeface="Times New Roman"/>
              </a:rPr>
              <a:t>0</a:t>
            </a:r>
            <a:r>
              <a:rPr sz="1050" spc="-3" baseline="37270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,</a:t>
            </a:r>
            <a:r>
              <a:rPr sz="1500" spc="94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is</a:t>
            </a:r>
            <a:r>
              <a:rPr sz="1500" spc="2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C2</a:t>
            </a:r>
            <a:r>
              <a:rPr sz="1500" spc="29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distance</a:t>
            </a:r>
            <a:r>
              <a:rPr sz="1500" spc="168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ap</a:t>
            </a:r>
            <a:r>
              <a:rPr sz="1500" spc="-29" baseline="2898" dirty="0" smtClean="0">
                <a:latin typeface="Times New Roman"/>
                <a:cs typeface="Times New Roman"/>
              </a:rPr>
              <a:t>a</a:t>
            </a:r>
            <a:r>
              <a:rPr sz="1500" spc="0" baseline="2898" dirty="0" smtClean="0">
                <a:latin typeface="Times New Roman"/>
                <a:cs typeface="Times New Roman"/>
              </a:rPr>
              <a:t>rt</a:t>
            </a:r>
            <a:r>
              <a:rPr sz="1500" spc="23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from</a:t>
            </a:r>
            <a:r>
              <a:rPr sz="1500" spc="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the</a:t>
            </a:r>
            <a:r>
              <a:rPr sz="1500" spc="1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directrix</a:t>
            </a:r>
            <a:r>
              <a:rPr sz="1500" spc="3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and</a:t>
            </a:r>
            <a:r>
              <a:rPr sz="1500" spc="12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FP</a:t>
            </a:r>
            <a:r>
              <a:rPr sz="1050" spc="0" baseline="-8282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966487"/>
            <a:ext cx="1560519" cy="26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900" marR="18978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spcBef>
                <a:spcPts val="19"/>
              </a:spcBef>
            </a:pP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8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FP</a:t>
            </a:r>
            <a:r>
              <a:rPr sz="1000" spc="-75" dirty="0" smtClean="0">
                <a:latin typeface="Times New Roman"/>
                <a:cs typeface="Times New Roman"/>
              </a:rPr>
              <a:t> </a:t>
            </a:r>
            <a:r>
              <a:rPr sz="1050" spc="0" baseline="28987" dirty="0" smtClean="0">
                <a:latin typeface="Times New Roman"/>
                <a:cs typeface="Times New Roman"/>
              </a:rPr>
              <a:t>0  </a:t>
            </a:r>
            <a:r>
              <a:rPr sz="1050" spc="98" baseline="289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rt</a:t>
            </a:r>
            <a:r>
              <a:rPr sz="1000" spc="24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the</a:t>
            </a:r>
            <a:r>
              <a:rPr sz="1000" spc="16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26" y="3138559"/>
            <a:ext cx="85714" cy="11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95183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905529"/>
            <a:ext cx="3650360" cy="16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  <a:spcBef>
                <a:spcPts val="57"/>
              </a:spcBef>
            </a:pPr>
            <a:r>
              <a:rPr sz="1500" spc="0" baseline="2898" dirty="0" smtClean="0">
                <a:latin typeface="Times New Roman"/>
                <a:cs typeface="Times New Roman"/>
              </a:rPr>
              <a:t>Any</a:t>
            </a:r>
            <a:r>
              <a:rPr sz="1500" spc="-21" baseline="2898" dirty="0" smtClean="0">
                <a:latin typeface="Times New Roman"/>
                <a:cs typeface="Times New Roman"/>
              </a:rPr>
              <a:t> </a:t>
            </a:r>
            <a:r>
              <a:rPr sz="1500" spc="29" baseline="2898" dirty="0" smtClean="0">
                <a:latin typeface="Times New Roman"/>
                <a:cs typeface="Times New Roman"/>
              </a:rPr>
              <a:t>p</a:t>
            </a:r>
            <a:r>
              <a:rPr sz="1500" spc="0" baseline="2898" dirty="0" smtClean="0">
                <a:latin typeface="Times New Roman"/>
                <a:cs typeface="Times New Roman"/>
              </a:rPr>
              <a:t>oint,</a:t>
            </a:r>
            <a:r>
              <a:rPr sz="1500" spc="15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050" spc="0" baseline="-8282" dirty="0" smtClean="0">
                <a:latin typeface="Times New Roman"/>
                <a:cs typeface="Times New Roman"/>
              </a:rPr>
              <a:t>2 </a:t>
            </a:r>
            <a:r>
              <a:rPr sz="1050" spc="110" baseline="-8282" dirty="0" smtClean="0">
                <a:latin typeface="Times New Roman"/>
                <a:cs typeface="Times New Roman"/>
              </a:rPr>
              <a:t> </a:t>
            </a:r>
            <a:r>
              <a:rPr sz="1500" spc="-29" baseline="2898" dirty="0" smtClean="0">
                <a:latin typeface="Times New Roman"/>
                <a:cs typeface="Times New Roman"/>
              </a:rPr>
              <a:t>o</a:t>
            </a:r>
            <a:r>
              <a:rPr sz="1500" spc="0" baseline="2898" dirty="0" smtClean="0">
                <a:latin typeface="Times New Roman"/>
                <a:cs typeface="Times New Roman"/>
              </a:rPr>
              <a:t>r</a:t>
            </a:r>
            <a:r>
              <a:rPr sz="1500" spc="6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500" spc="-87" baseline="2898" dirty="0" smtClean="0">
                <a:latin typeface="Times New Roman"/>
                <a:cs typeface="Times New Roman"/>
              </a:rPr>
              <a:t> </a:t>
            </a:r>
            <a:r>
              <a:rPr sz="1050" spc="0" baseline="37270" dirty="0" smtClean="0">
                <a:latin typeface="Times New Roman"/>
                <a:cs typeface="Times New Roman"/>
              </a:rPr>
              <a:t>0</a:t>
            </a:r>
            <a:r>
              <a:rPr sz="1050" spc="-3" baseline="37270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,</a:t>
            </a:r>
            <a:r>
              <a:rPr sz="1500" spc="94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is</a:t>
            </a:r>
            <a:r>
              <a:rPr sz="1500" spc="2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C2</a:t>
            </a:r>
            <a:r>
              <a:rPr sz="1500" spc="29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distance</a:t>
            </a:r>
            <a:r>
              <a:rPr sz="1500" spc="168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ap</a:t>
            </a:r>
            <a:r>
              <a:rPr sz="1500" spc="-29" baseline="2898" dirty="0" smtClean="0">
                <a:latin typeface="Times New Roman"/>
                <a:cs typeface="Times New Roman"/>
              </a:rPr>
              <a:t>a</a:t>
            </a:r>
            <a:r>
              <a:rPr sz="1500" spc="0" baseline="2898" dirty="0" smtClean="0">
                <a:latin typeface="Times New Roman"/>
                <a:cs typeface="Times New Roman"/>
              </a:rPr>
              <a:t>rt</a:t>
            </a:r>
            <a:r>
              <a:rPr sz="1500" spc="23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from</a:t>
            </a:r>
            <a:r>
              <a:rPr sz="1500" spc="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the</a:t>
            </a:r>
            <a:r>
              <a:rPr sz="1500" spc="1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directrix</a:t>
            </a:r>
            <a:r>
              <a:rPr sz="1500" spc="3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and</a:t>
            </a:r>
            <a:r>
              <a:rPr sz="1500" spc="12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FP</a:t>
            </a:r>
            <a:r>
              <a:rPr sz="1050" spc="0" baseline="-8282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966487"/>
            <a:ext cx="1560519" cy="26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900" marR="18978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spcBef>
                <a:spcPts val="19"/>
              </a:spcBef>
            </a:pP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8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FP</a:t>
            </a:r>
            <a:r>
              <a:rPr sz="1000" spc="-75" dirty="0" smtClean="0">
                <a:latin typeface="Times New Roman"/>
                <a:cs typeface="Times New Roman"/>
              </a:rPr>
              <a:t> </a:t>
            </a:r>
            <a:r>
              <a:rPr sz="1050" spc="0" baseline="28987" dirty="0" smtClean="0">
                <a:latin typeface="Times New Roman"/>
                <a:cs typeface="Times New Roman"/>
              </a:rPr>
              <a:t>0  </a:t>
            </a:r>
            <a:r>
              <a:rPr sz="1050" spc="98" baseline="289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rt</a:t>
            </a:r>
            <a:r>
              <a:rPr sz="1000" spc="24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the</a:t>
            </a:r>
            <a:r>
              <a:rPr sz="1000" spc="16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26" y="3138559"/>
            <a:ext cx="85714" cy="11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595" y="16069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595" y="216110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237114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95183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393" y="1601250"/>
            <a:ext cx="1099383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Extend 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cover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87878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span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419" y="2155440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2365473"/>
            <a:ext cx="1318626" cy="307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Use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compass 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measure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11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4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2816" y="2588901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2709617"/>
            <a:ext cx="376603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2905529"/>
            <a:ext cx="3650360" cy="16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0"/>
              </a:lnSpc>
              <a:spcBef>
                <a:spcPts val="57"/>
              </a:spcBef>
            </a:pPr>
            <a:r>
              <a:rPr sz="1500" spc="0" baseline="2898" dirty="0" smtClean="0">
                <a:latin typeface="Times New Roman"/>
                <a:cs typeface="Times New Roman"/>
              </a:rPr>
              <a:t>Any</a:t>
            </a:r>
            <a:r>
              <a:rPr sz="1500" spc="-21" baseline="2898" dirty="0" smtClean="0">
                <a:latin typeface="Times New Roman"/>
                <a:cs typeface="Times New Roman"/>
              </a:rPr>
              <a:t> </a:t>
            </a:r>
            <a:r>
              <a:rPr sz="1500" spc="29" baseline="2898" dirty="0" smtClean="0">
                <a:latin typeface="Times New Roman"/>
                <a:cs typeface="Times New Roman"/>
              </a:rPr>
              <a:t>p</a:t>
            </a:r>
            <a:r>
              <a:rPr sz="1500" spc="0" baseline="2898" dirty="0" smtClean="0">
                <a:latin typeface="Times New Roman"/>
                <a:cs typeface="Times New Roman"/>
              </a:rPr>
              <a:t>oint,</a:t>
            </a:r>
            <a:r>
              <a:rPr sz="1500" spc="15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050" spc="0" baseline="-8282" dirty="0" smtClean="0">
                <a:latin typeface="Times New Roman"/>
                <a:cs typeface="Times New Roman"/>
              </a:rPr>
              <a:t>2 </a:t>
            </a:r>
            <a:r>
              <a:rPr sz="1050" spc="110" baseline="-8282" dirty="0" smtClean="0">
                <a:latin typeface="Times New Roman"/>
                <a:cs typeface="Times New Roman"/>
              </a:rPr>
              <a:t> </a:t>
            </a:r>
            <a:r>
              <a:rPr sz="1500" spc="-29" baseline="2898" dirty="0" smtClean="0">
                <a:latin typeface="Times New Roman"/>
                <a:cs typeface="Times New Roman"/>
              </a:rPr>
              <a:t>o</a:t>
            </a:r>
            <a:r>
              <a:rPr sz="1500" spc="0" baseline="2898" dirty="0" smtClean="0">
                <a:latin typeface="Times New Roman"/>
                <a:cs typeface="Times New Roman"/>
              </a:rPr>
              <a:t>r</a:t>
            </a:r>
            <a:r>
              <a:rPr sz="1500" spc="6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P</a:t>
            </a:r>
            <a:r>
              <a:rPr sz="1500" spc="-87" baseline="2898" dirty="0" smtClean="0">
                <a:latin typeface="Times New Roman"/>
                <a:cs typeface="Times New Roman"/>
              </a:rPr>
              <a:t> </a:t>
            </a:r>
            <a:r>
              <a:rPr sz="1050" spc="0" baseline="37270" dirty="0" smtClean="0">
                <a:latin typeface="Times New Roman"/>
                <a:cs typeface="Times New Roman"/>
              </a:rPr>
              <a:t>0</a:t>
            </a:r>
            <a:r>
              <a:rPr sz="1050" spc="-3" baseline="37270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,</a:t>
            </a:r>
            <a:r>
              <a:rPr sz="1500" spc="94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is</a:t>
            </a:r>
            <a:r>
              <a:rPr sz="1500" spc="2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C2</a:t>
            </a:r>
            <a:r>
              <a:rPr sz="1500" spc="29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distance</a:t>
            </a:r>
            <a:r>
              <a:rPr sz="1500" spc="168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ap</a:t>
            </a:r>
            <a:r>
              <a:rPr sz="1500" spc="-29" baseline="2898" dirty="0" smtClean="0">
                <a:latin typeface="Times New Roman"/>
                <a:cs typeface="Times New Roman"/>
              </a:rPr>
              <a:t>a</a:t>
            </a:r>
            <a:r>
              <a:rPr sz="1500" spc="0" baseline="2898" dirty="0" smtClean="0">
                <a:latin typeface="Times New Roman"/>
                <a:cs typeface="Times New Roman"/>
              </a:rPr>
              <a:t>rt</a:t>
            </a:r>
            <a:r>
              <a:rPr sz="1500" spc="233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from</a:t>
            </a:r>
            <a:r>
              <a:rPr sz="1500" spc="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the</a:t>
            </a:r>
            <a:r>
              <a:rPr sz="1500" spc="150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directrix</a:t>
            </a:r>
            <a:r>
              <a:rPr sz="1500" spc="36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and</a:t>
            </a:r>
            <a:r>
              <a:rPr sz="1500" spc="127" baseline="2898" dirty="0" smtClean="0"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latin typeface="Times New Roman"/>
                <a:cs typeface="Times New Roman"/>
              </a:rPr>
              <a:t>FP</a:t>
            </a:r>
            <a:r>
              <a:rPr sz="1050" spc="0" baseline="-8282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2966487"/>
            <a:ext cx="1560519" cy="26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900" marR="18978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165"/>
              </a:lnSpc>
              <a:spcBef>
                <a:spcPts val="19"/>
              </a:spcBef>
            </a:pP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</a:t>
            </a:r>
            <a:r>
              <a:rPr sz="1000" spc="81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FP</a:t>
            </a:r>
            <a:r>
              <a:rPr sz="1000" spc="-75" dirty="0" smtClean="0">
                <a:latin typeface="Times New Roman"/>
                <a:cs typeface="Times New Roman"/>
              </a:rPr>
              <a:t> </a:t>
            </a:r>
            <a:r>
              <a:rPr sz="1050" spc="0" baseline="28987" dirty="0" smtClean="0">
                <a:latin typeface="Times New Roman"/>
                <a:cs typeface="Times New Roman"/>
              </a:rPr>
              <a:t>0  </a:t>
            </a:r>
            <a:r>
              <a:rPr sz="1050" spc="98" baseline="289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ap</a:t>
            </a:r>
            <a:r>
              <a:rPr sz="1000" spc="-29" dirty="0" smtClean="0">
                <a:latin typeface="Times New Roman"/>
                <a:cs typeface="Times New Roman"/>
              </a:rPr>
              <a:t>a</a:t>
            </a:r>
            <a:r>
              <a:rPr sz="1000" spc="0" dirty="0" smtClean="0">
                <a:latin typeface="Times New Roman"/>
                <a:cs typeface="Times New Roman"/>
              </a:rPr>
              <a:t>rt</a:t>
            </a:r>
            <a:r>
              <a:rPr sz="1000" spc="24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the</a:t>
            </a:r>
            <a:r>
              <a:rPr sz="1000" spc="16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26" y="3138559"/>
            <a:ext cx="85714" cy="113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75"/>
              </a:lnSpc>
              <a:spcBef>
                <a:spcPts val="38"/>
              </a:spcBef>
            </a:pPr>
            <a:r>
              <a:rPr sz="700" spc="0" dirty="0" smtClean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7114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6110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06918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3353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4" y="958132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41186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angent </a:t>
            </a:r>
            <a:r>
              <a:rPr sz="14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rmals</a:t>
            </a:r>
            <a:r>
              <a:rPr sz="14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329674"/>
            <a:ext cx="1305427" cy="13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When </a:t>
            </a:r>
            <a:r>
              <a:rPr sz="800" spc="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5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391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duced 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 </a:t>
            </a:r>
            <a:r>
              <a:rPr sz="800" spc="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directrix, </a:t>
            </a:r>
            <a:r>
              <a:rPr sz="800" spc="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this</a:t>
            </a:r>
            <a:r>
              <a:rPr sz="800" spc="1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meeting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50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will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right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angles 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ct val="95825"/>
              </a:lnSpc>
              <a:spcBef>
                <a:spcPts val="45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contact.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3353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3353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4" y="958132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41186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angent </a:t>
            </a:r>
            <a:r>
              <a:rPr sz="14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rmals</a:t>
            </a:r>
            <a:r>
              <a:rPr sz="14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329674"/>
            <a:ext cx="1305427" cy="13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When </a:t>
            </a:r>
            <a:r>
              <a:rPr sz="800" spc="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5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391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duced 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 </a:t>
            </a:r>
            <a:r>
              <a:rPr sz="800" spc="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directrix, </a:t>
            </a:r>
            <a:r>
              <a:rPr sz="800" spc="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this</a:t>
            </a:r>
            <a:r>
              <a:rPr sz="800" spc="1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meeting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50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will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right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angles 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ct val="95825"/>
              </a:lnSpc>
              <a:spcBef>
                <a:spcPts val="45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contact.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3353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834928"/>
            <a:ext cx="3888480" cy="22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173692"/>
            <a:ext cx="255992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14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3353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4" y="958132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41186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angent </a:t>
            </a:r>
            <a:r>
              <a:rPr sz="14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rmals</a:t>
            </a:r>
            <a:r>
              <a:rPr sz="14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329674"/>
            <a:ext cx="1305427" cy="13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When </a:t>
            </a:r>
            <a:r>
              <a:rPr sz="800" spc="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5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391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duced 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 </a:t>
            </a:r>
            <a:r>
              <a:rPr sz="800" spc="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directrix, </a:t>
            </a:r>
            <a:r>
              <a:rPr sz="800" spc="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this</a:t>
            </a:r>
            <a:r>
              <a:rPr sz="800" spc="1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meeting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50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will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right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angles 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ct val="95825"/>
              </a:lnSpc>
              <a:spcBef>
                <a:spcPts val="45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contact.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3353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3353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4" y="958132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41186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angent </a:t>
            </a:r>
            <a:r>
              <a:rPr sz="14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rmals</a:t>
            </a:r>
            <a:r>
              <a:rPr sz="14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329674"/>
            <a:ext cx="1305427" cy="133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When </a:t>
            </a:r>
            <a:r>
              <a:rPr sz="800" spc="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5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391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duced 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 </a:t>
            </a:r>
            <a:r>
              <a:rPr sz="800" spc="5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directrix, </a:t>
            </a:r>
            <a:r>
              <a:rPr sz="800" spc="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this</a:t>
            </a:r>
            <a:r>
              <a:rPr sz="800" spc="1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meeting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50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will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right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angles </a:t>
            </a:r>
            <a:endParaRPr sz="800">
              <a:latin typeface="Times New Roman"/>
              <a:cs typeface="Times New Roman"/>
            </a:endParaRPr>
          </a:p>
          <a:p>
            <a:pPr marL="12700" marR="30315">
              <a:lnSpc>
                <a:spcPts val="919"/>
              </a:lnSpc>
              <a:spcBef>
                <a:spcPts val="4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joining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cus</a:t>
            </a:r>
            <a:endParaRPr sz="800">
              <a:latin typeface="Times New Roman"/>
              <a:cs typeface="Times New Roman"/>
            </a:endParaRPr>
          </a:p>
          <a:p>
            <a:pPr marL="12700" marR="4824">
              <a:lnSpc>
                <a:spcPct val="95825"/>
              </a:lnSpc>
              <a:spcBef>
                <a:spcPts val="45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contact.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3353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425" y="198201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48" y="1976345"/>
            <a:ext cx="969977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9425" y="198201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198201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219204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48" y="1976345"/>
            <a:ext cx="994725" cy="33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68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  <a:spcBef>
                <a:spcPts val="5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19425" y="219204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98201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98201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219204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40207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1976345"/>
            <a:ext cx="1130994" cy="89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  <a:p>
            <a:pPr marL="12738" marR="4824">
              <a:lnSpc>
                <a:spcPts val="919"/>
              </a:lnSpc>
              <a:spcBef>
                <a:spcPts val="5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cedure descri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ed </a:t>
            </a:r>
            <a:r>
              <a:rPr sz="800" spc="4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last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 steps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9425" y="240207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219204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98201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98201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219204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40207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1976345"/>
            <a:ext cx="1130994" cy="89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  <a:p>
            <a:pPr marL="12738" marR="4824">
              <a:lnSpc>
                <a:spcPts val="919"/>
              </a:lnSpc>
              <a:spcBef>
                <a:spcPts val="5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cedure descri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ed </a:t>
            </a:r>
            <a:r>
              <a:rPr sz="800" spc="4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last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 steps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9425" y="240207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219204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98201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04" y="780466"/>
            <a:ext cx="2332801" cy="237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2178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159990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98201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219204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40207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2610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4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09" y="1212135"/>
            <a:ext cx="128082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maj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594240"/>
            <a:ext cx="131864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</a:t>
            </a:r>
            <a:r>
              <a:rPr sz="800" spc="13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sufficient</a:t>
            </a:r>
            <a:r>
              <a:rPr sz="800" spc="19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1976345"/>
            <a:ext cx="1130994" cy="89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  <a:p>
            <a:pPr marL="12738" marR="4824">
              <a:lnSpc>
                <a:spcPts val="919"/>
              </a:lnSpc>
              <a:spcBef>
                <a:spcPts val="5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cedure descri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ed </a:t>
            </a:r>
            <a:r>
              <a:rPr sz="800" spc="4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last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o steps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9425" y="240207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219204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98201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9990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2178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069184"/>
            <a:ext cx="1266082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834928"/>
            <a:ext cx="3888480" cy="22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173692"/>
            <a:ext cx="255992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14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93" y="1069184"/>
            <a:ext cx="1266082" cy="508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95" y="166698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" y="1069184"/>
            <a:ext cx="1266082" cy="89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  <a:p>
            <a:pPr marL="12700" marR="11309" indent="25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extend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595" y="166698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595" y="166698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95" y="204909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1069184"/>
            <a:ext cx="1266082" cy="89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  <a:p>
            <a:pPr marL="12700" marR="11309" indent="25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extend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2043426"/>
            <a:ext cx="1021375" cy="307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On</a:t>
            </a:r>
            <a:r>
              <a:rPr sz="1200" spc="15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vertical </a:t>
            </a:r>
            <a:r>
              <a:rPr sz="1200" spc="2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11  </a:t>
            </a:r>
            <a:r>
              <a:rPr sz="900" spc="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6488">
              <a:lnSpc>
                <a:spcPts val="867"/>
              </a:lnSpc>
              <a:spcBef>
                <a:spcPts val="328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xP</a:t>
            </a:r>
            <a:r>
              <a:rPr sz="900" spc="0" baseline="-9662" dirty="0" smtClean="0">
                <a:latin typeface="Times New Roman"/>
                <a:cs typeface="Times New Roman"/>
              </a:rPr>
              <a:t>11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04909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166698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166698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204909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595" y="243119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1069184"/>
            <a:ext cx="1266082" cy="89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  <a:p>
            <a:pPr marL="12700" marR="11309" indent="25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extend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2043426"/>
            <a:ext cx="1100378" cy="68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8605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On</a:t>
            </a:r>
            <a:r>
              <a:rPr sz="1200" spc="15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vertical </a:t>
            </a:r>
            <a:r>
              <a:rPr sz="1200" spc="2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11  </a:t>
            </a:r>
            <a:r>
              <a:rPr sz="900" spc="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8605">
              <a:lnSpc>
                <a:spcPts val="867"/>
              </a:lnSpc>
              <a:spcBef>
                <a:spcPts val="328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xP</a:t>
            </a:r>
            <a:r>
              <a:rPr sz="900" spc="0" baseline="-9662" dirty="0" smtClean="0">
                <a:latin typeface="Times New Roman"/>
                <a:cs typeface="Times New Roman"/>
              </a:rPr>
              <a:t>11</a:t>
            </a:r>
            <a:endParaRPr sz="600">
              <a:latin typeface="Times New Roman"/>
              <a:cs typeface="Times New Roman"/>
            </a:endParaRPr>
          </a:p>
          <a:p>
            <a:pPr marL="12725">
              <a:lnSpc>
                <a:spcPts val="867"/>
              </a:lnSpc>
              <a:spcBef>
                <a:spcPts val="777"/>
              </a:spcBef>
            </a:pP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5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8605">
              <a:lnSpc>
                <a:spcPts val="867"/>
              </a:lnSpc>
              <a:spcBef>
                <a:spcPts val="475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yP</a:t>
            </a:r>
            <a:r>
              <a:rPr sz="900" spc="0" baseline="-9662" dirty="0" smtClean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595" y="243119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95" y="204909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166698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66698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204909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243119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281330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1069184"/>
            <a:ext cx="1266082" cy="89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  <a:p>
            <a:pPr marL="12700" marR="11309" indent="25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extend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2043426"/>
            <a:ext cx="1175561" cy="89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5183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On</a:t>
            </a:r>
            <a:r>
              <a:rPr sz="1200" spc="15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vertical </a:t>
            </a:r>
            <a:r>
              <a:rPr sz="1200" spc="2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11  </a:t>
            </a:r>
            <a:r>
              <a:rPr sz="900" spc="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867"/>
              </a:lnSpc>
              <a:spcBef>
                <a:spcPts val="328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xP</a:t>
            </a:r>
            <a:r>
              <a:rPr sz="900" spc="0" baseline="-9662" dirty="0" smtClean="0">
                <a:latin typeface="Times New Roman"/>
                <a:cs typeface="Times New Roman"/>
              </a:rPr>
              <a:t>11</a:t>
            </a:r>
            <a:endParaRPr sz="600">
              <a:latin typeface="Times New Roman"/>
              <a:cs typeface="Times New Roman"/>
            </a:endParaRPr>
          </a:p>
          <a:p>
            <a:pPr marL="12725" marR="15183">
              <a:lnSpc>
                <a:spcPts val="867"/>
              </a:lnSpc>
              <a:spcBef>
                <a:spcPts val="777"/>
              </a:spcBef>
            </a:pP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5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867"/>
              </a:lnSpc>
              <a:spcBef>
                <a:spcPts val="475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yP</a:t>
            </a:r>
            <a:r>
              <a:rPr sz="900" spc="0" baseline="-9662" dirty="0" smtClean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  <a:p>
            <a:pPr marL="12725">
              <a:lnSpc>
                <a:spcPct val="95825"/>
              </a:lnSpc>
              <a:spcBef>
                <a:spcPts val="777"/>
              </a:spcBef>
            </a:pP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other </a:t>
            </a:r>
            <a:r>
              <a:rPr sz="800" spc="6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simil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rly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5" y="281330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95" y="243119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95" y="204909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166698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95" y="107485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95" y="1456956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66698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204909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243119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281330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174" y="932228"/>
            <a:ext cx="2566242" cy="199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19675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Oblong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meth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1069184"/>
            <a:ext cx="1266082" cy="89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 </a:t>
            </a:r>
            <a:r>
              <a:rPr sz="800" spc="11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(4)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20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25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  <a:p>
            <a:pPr marL="12700" marR="11309" indent="25">
              <a:lnSpc>
                <a:spcPct val="140625"/>
              </a:lnSpc>
              <a:spcBef>
                <a:spcPts val="509"/>
              </a:spcBef>
            </a:pPr>
            <a:r>
              <a:rPr sz="800" spc="0" dirty="0" smtClean="0">
                <a:latin typeface="Times New Roman"/>
                <a:cs typeface="Times New Roman"/>
              </a:rPr>
              <a:t>Join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extend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2043426"/>
            <a:ext cx="1175561" cy="890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5183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On</a:t>
            </a:r>
            <a:r>
              <a:rPr sz="1200" spc="15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vertical </a:t>
            </a:r>
            <a:r>
              <a:rPr sz="1200" spc="2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11  </a:t>
            </a:r>
            <a:r>
              <a:rPr sz="900" spc="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867"/>
              </a:lnSpc>
              <a:spcBef>
                <a:spcPts val="328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xP</a:t>
            </a:r>
            <a:r>
              <a:rPr sz="900" spc="0" baseline="-9662" dirty="0" smtClean="0">
                <a:latin typeface="Times New Roman"/>
                <a:cs typeface="Times New Roman"/>
              </a:rPr>
              <a:t>11</a:t>
            </a:r>
            <a:endParaRPr sz="600">
              <a:latin typeface="Times New Roman"/>
              <a:cs typeface="Times New Roman"/>
            </a:endParaRPr>
          </a:p>
          <a:p>
            <a:pPr marL="12725" marR="15183">
              <a:lnSpc>
                <a:spcPts val="867"/>
              </a:lnSpc>
              <a:spcBef>
                <a:spcPts val="777"/>
              </a:spcBef>
            </a:pP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rizontal 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5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867"/>
              </a:lnSpc>
              <a:spcBef>
                <a:spcPts val="475"/>
              </a:spcBef>
            </a:pP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yP</a:t>
            </a:r>
            <a:r>
              <a:rPr sz="900" spc="0" baseline="-9662" dirty="0" smtClean="0"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  <a:p>
            <a:pPr marL="12725">
              <a:lnSpc>
                <a:spcPct val="95825"/>
              </a:lnSpc>
              <a:spcBef>
                <a:spcPts val="777"/>
              </a:spcBef>
            </a:pP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other </a:t>
            </a:r>
            <a:r>
              <a:rPr sz="800" spc="6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simil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rly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95" y="281330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95" y="243119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95" y="204909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166698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456956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07485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04" y="616651"/>
            <a:ext cx="1866302" cy="294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425" y="171742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6559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r>
              <a:rPr sz="14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209" y="1711753"/>
            <a:ext cx="1227550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Bisect </a:t>
            </a:r>
            <a:r>
              <a:rPr sz="800" spc="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vertex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cess.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19425" y="171742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004" y="616651"/>
            <a:ext cx="1866302" cy="294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425" y="171742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9425" y="209952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73692"/>
            <a:ext cx="26559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r>
              <a:rPr sz="14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09" y="1711753"/>
            <a:ext cx="1227550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Bisect </a:t>
            </a:r>
            <a:r>
              <a:rPr sz="800" spc="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vertex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cess.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09" y="2093858"/>
            <a:ext cx="1316786" cy="307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800" spc="-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86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900" spc="0" baseline="-9662" dirty="0" smtClean="0">
                <a:latin typeface="Times New Roman"/>
                <a:cs typeface="Times New Roman"/>
              </a:rPr>
              <a:t>1  </a:t>
            </a:r>
            <a:r>
              <a:rPr sz="900" spc="2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7435" y="2317299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9425" y="209952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71742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004" y="616651"/>
            <a:ext cx="1866302" cy="294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171742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09952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248163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26559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r>
              <a:rPr sz="14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711753"/>
            <a:ext cx="1227550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Bisect </a:t>
            </a:r>
            <a:r>
              <a:rPr sz="800" spc="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vertex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cess.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2093858"/>
            <a:ext cx="1316786" cy="307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800" spc="-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86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900" spc="0" baseline="-9662" dirty="0" smtClean="0">
                <a:latin typeface="Times New Roman"/>
                <a:cs typeface="Times New Roman"/>
              </a:rPr>
              <a:t>1  </a:t>
            </a:r>
            <a:r>
              <a:rPr sz="900" spc="2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7435" y="2317299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48" y="2475976"/>
            <a:ext cx="1106766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9425" y="248163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209952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71742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004" y="616651"/>
            <a:ext cx="1866302" cy="294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171742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09952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248163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265595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r>
              <a:rPr sz="14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711753"/>
            <a:ext cx="1227550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Bisect </a:t>
            </a:r>
            <a:r>
              <a:rPr sz="800" spc="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vertex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cess.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2093858"/>
            <a:ext cx="1316786" cy="307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vertical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800" spc="-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 </a:t>
            </a:r>
            <a:r>
              <a:rPr sz="900" spc="86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FP</a:t>
            </a:r>
            <a:r>
              <a:rPr sz="900" spc="0" baseline="-9662" dirty="0" smtClean="0">
                <a:latin typeface="Times New Roman"/>
                <a:cs typeface="Times New Roman"/>
              </a:rPr>
              <a:t>1  </a:t>
            </a:r>
            <a:r>
              <a:rPr sz="900" spc="2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7435" y="2317299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48" y="2475976"/>
            <a:ext cx="1106766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19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9425" y="248163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209952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171742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834928"/>
            <a:ext cx="3888480" cy="22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173692"/>
            <a:ext cx="255992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14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95" y="123605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5" y="758128"/>
            <a:ext cx="2566163" cy="24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73692"/>
            <a:ext cx="259623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230385"/>
            <a:ext cx="12688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base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mid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23605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595" y="123605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95" y="161815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5175" y="758128"/>
            <a:ext cx="2566163" cy="24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73692"/>
            <a:ext cx="259623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" y="1230385"/>
            <a:ext cx="12688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base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mid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93" y="1612490"/>
            <a:ext cx="1244532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Construct</a:t>
            </a:r>
            <a:r>
              <a:rPr sz="800" spc="1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rectangle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ABCD</a:t>
            </a:r>
            <a:endParaRPr sz="800">
              <a:latin typeface="Times New Roman"/>
              <a:cs typeface="Times New Roman"/>
            </a:endParaRPr>
          </a:p>
          <a:p>
            <a:pPr marL="12700" marR="7892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 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595" y="161815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05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123605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595" y="161815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95" y="217233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5175" y="758128"/>
            <a:ext cx="2566163" cy="24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73692"/>
            <a:ext cx="259623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1230385"/>
            <a:ext cx="12688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base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mid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1612490"/>
            <a:ext cx="1244532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Construct</a:t>
            </a:r>
            <a:r>
              <a:rPr sz="800" spc="1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rectangle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ABCD</a:t>
            </a:r>
            <a:endParaRPr sz="800">
              <a:latin typeface="Times New Roman"/>
              <a:cs typeface="Times New Roman"/>
            </a:endParaRPr>
          </a:p>
          <a:p>
            <a:pPr marL="12700" marR="7892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 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" y="2166667"/>
            <a:ext cx="1220574" cy="47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F1,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F2,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F3</a:t>
            </a:r>
            <a:r>
              <a:rPr sz="800" spc="13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</a:t>
            </a: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endicul</a:t>
            </a:r>
            <a:r>
              <a:rPr sz="800" spc="-26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36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3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595" y="217233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1815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05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23605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161815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217233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272652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175" y="758128"/>
            <a:ext cx="2566163" cy="24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259623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1230385"/>
            <a:ext cx="12688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base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mid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1612490"/>
            <a:ext cx="1244532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Construct</a:t>
            </a:r>
            <a:r>
              <a:rPr sz="800" spc="1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rectangle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ABCD</a:t>
            </a:r>
            <a:endParaRPr sz="800">
              <a:latin typeface="Times New Roman"/>
              <a:cs typeface="Times New Roman"/>
            </a:endParaRPr>
          </a:p>
          <a:p>
            <a:pPr marL="12700" marR="7892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 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2166667"/>
            <a:ext cx="1220574" cy="680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F1,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F2,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F3</a:t>
            </a:r>
            <a:r>
              <a:rPr sz="800" spc="13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</a:t>
            </a: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endicul</a:t>
            </a:r>
            <a:r>
              <a:rPr sz="800" spc="-26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36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3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6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Cut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48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948" y="2772213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72652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7233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1815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05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23605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161815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217233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272652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175" y="758128"/>
            <a:ext cx="2566163" cy="24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259623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axis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1230385"/>
            <a:ext cx="12688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base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mid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1612490"/>
            <a:ext cx="1244532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Construct</a:t>
            </a:r>
            <a:r>
              <a:rPr sz="800" spc="1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rectangle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ABCD</a:t>
            </a:r>
            <a:endParaRPr sz="800">
              <a:latin typeface="Times New Roman"/>
              <a:cs typeface="Times New Roman"/>
            </a:endParaRPr>
          </a:p>
          <a:p>
            <a:pPr marL="12700" marR="7892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AB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 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2166667"/>
            <a:ext cx="1220574" cy="680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F1,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F2,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F3</a:t>
            </a:r>
            <a:r>
              <a:rPr sz="800" spc="13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276"/>
              </a:spcBef>
            </a:pP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</a:t>
            </a:r>
            <a:r>
              <a:rPr sz="800" spc="26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endicul</a:t>
            </a:r>
            <a:r>
              <a:rPr sz="800" spc="-26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36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3</a:t>
            </a:r>
            <a:r>
              <a:rPr sz="900" spc="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25" marR="15183">
              <a:lnSpc>
                <a:spcPts val="1042"/>
              </a:lnSpc>
              <a:spcBef>
                <a:spcPts val="66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Cut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41" dirty="0" smtClean="0">
                <a:latin typeface="Times New Roman"/>
                <a:cs typeface="Times New Roman"/>
              </a:rPr>
              <a:t> 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48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948" y="2772213"/>
            <a:ext cx="6571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72652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7233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61815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05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001" y="976160"/>
            <a:ext cx="1944105" cy="2245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300" y="173692"/>
            <a:ext cx="201950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rrallelogram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705800"/>
            <a:ext cx="133750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F</a:t>
            </a:r>
            <a:r>
              <a:rPr sz="1100" spc="0" dirty="0" smtClean="0">
                <a:latin typeface="Times New Roman"/>
                <a:cs typeface="Times New Roman"/>
              </a:rPr>
              <a:t>oll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w</a:t>
            </a:r>
            <a:r>
              <a:rPr sz="1100" spc="-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simil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-13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6413" y="898972"/>
            <a:ext cx="1555205" cy="2423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300" y="173692"/>
            <a:ext cx="255299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eccentrici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659153"/>
            <a:ext cx="133750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F</a:t>
            </a:r>
            <a:r>
              <a:rPr sz="1100" spc="0" dirty="0" smtClean="0">
                <a:latin typeface="Times New Roman"/>
                <a:cs typeface="Times New Roman"/>
              </a:rPr>
              <a:t>oll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w</a:t>
            </a:r>
            <a:r>
              <a:rPr sz="1100" spc="-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simil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-13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cess.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425" y="16562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7248" y="1650564"/>
            <a:ext cx="1223041" cy="157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9425" y="16562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16562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425" y="186626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10" y="1650564"/>
            <a:ext cx="1298785" cy="508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439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 not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equidistant)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19425" y="186626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6562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834928"/>
            <a:ext cx="3888480" cy="22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173692"/>
            <a:ext cx="255992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14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16562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86626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224836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10" y="1650564"/>
            <a:ext cx="1298785" cy="508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439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 not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equidistant)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10" y="2242702"/>
            <a:ext cx="1275057" cy="329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Join</a:t>
            </a:r>
            <a:r>
              <a:rPr sz="1200" spc="199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O1</a:t>
            </a:r>
            <a:r>
              <a:rPr sz="1200" spc="14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 </a:t>
            </a:r>
            <a:r>
              <a:rPr sz="1200" spc="6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1P</a:t>
            </a:r>
            <a:r>
              <a:rPr sz="900" spc="0" baseline="-4831" dirty="0" smtClean="0">
                <a:latin typeface="Times New Roman"/>
                <a:cs typeface="Times New Roman"/>
              </a:rPr>
              <a:t>1 </a:t>
            </a:r>
            <a:r>
              <a:rPr sz="900" spc="11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132" dirty="0" smtClean="0">
                <a:latin typeface="Segoe UI Symbol"/>
                <a:cs typeface="Segoe UI Symbol"/>
              </a:rPr>
              <a:t>k</a:t>
            </a:r>
            <a:r>
              <a:rPr sz="1200" spc="38" baseline="3132" dirty="0" smtClean="0">
                <a:latin typeface="Segoe UI Symbol"/>
                <a:cs typeface="Segoe UI Symbol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OB </a:t>
            </a:r>
            <a:r>
              <a:rPr sz="1200" spc="22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ts val="1099"/>
              </a:lnSpc>
              <a:spcBef>
                <a:spcPts val="213"/>
              </a:spcBef>
            </a:pPr>
            <a:r>
              <a:rPr sz="800" dirty="0" smtClean="0">
                <a:latin typeface="Times New Roman"/>
                <a:cs typeface="Times New Roman"/>
              </a:rPr>
              <a:t>1</a:t>
            </a:r>
            <a:r>
              <a:rPr sz="90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93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1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9425" y="224836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186626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6562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9425" y="16562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86626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224836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263047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10" y="1650564"/>
            <a:ext cx="1298785" cy="508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439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 not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equidistant)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10" y="2242702"/>
            <a:ext cx="1275057" cy="680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Join</a:t>
            </a:r>
            <a:r>
              <a:rPr sz="1200" spc="199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O1</a:t>
            </a:r>
            <a:r>
              <a:rPr sz="1200" spc="14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 </a:t>
            </a:r>
            <a:r>
              <a:rPr sz="1200" spc="6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1P</a:t>
            </a:r>
            <a:r>
              <a:rPr sz="900" spc="0" baseline="-4831" dirty="0" smtClean="0">
                <a:latin typeface="Times New Roman"/>
                <a:cs typeface="Times New Roman"/>
              </a:rPr>
              <a:t>1 </a:t>
            </a:r>
            <a:r>
              <a:rPr sz="900" spc="11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132" dirty="0" smtClean="0">
                <a:latin typeface="Segoe UI Symbol"/>
                <a:cs typeface="Segoe UI Symbol"/>
              </a:rPr>
              <a:t>k</a:t>
            </a:r>
            <a:r>
              <a:rPr sz="1200" spc="38" baseline="3132" dirty="0" smtClean="0">
                <a:latin typeface="Segoe UI Symbol"/>
                <a:cs typeface="Segoe UI Symbol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OB </a:t>
            </a:r>
            <a:r>
              <a:rPr sz="1200" spc="22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ts val="1099"/>
              </a:lnSpc>
              <a:spcBef>
                <a:spcPts val="213"/>
              </a:spcBef>
            </a:pPr>
            <a:r>
              <a:rPr sz="800" dirty="0" smtClean="0">
                <a:latin typeface="Times New Roman"/>
                <a:cs typeface="Times New Roman"/>
              </a:rPr>
              <a:t>1</a:t>
            </a:r>
            <a:r>
              <a:rPr sz="90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93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1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  <a:p>
            <a:pPr marL="12700" marR="290682" indent="38">
              <a:lnSpc>
                <a:spcPct val="140625"/>
              </a:lnSpc>
              <a:spcBef>
                <a:spcPts val="554"/>
              </a:spcBef>
            </a:pP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other </a:t>
            </a:r>
            <a:r>
              <a:rPr sz="800" spc="6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simil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rl</a:t>
            </a:r>
            <a:r>
              <a:rPr sz="800" spc="-69" dirty="0" smtClean="0">
                <a:latin typeface="Times New Roman"/>
                <a:cs typeface="Times New Roman"/>
              </a:rPr>
              <a:t>y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9425" y="263047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9425" y="224836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186626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6562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5538" y="1022692"/>
            <a:ext cx="53771" cy="0"/>
          </a:xfrm>
          <a:custGeom>
            <a:avLst/>
            <a:gdLst/>
            <a:ahLst/>
            <a:cxnLst/>
            <a:rect l="l" t="t" r="r" b="b"/>
            <a:pathLst>
              <a:path w="53771">
                <a:moveTo>
                  <a:pt x="0" y="0"/>
                </a:moveTo>
                <a:lnTo>
                  <a:pt x="5377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004" y="1316960"/>
            <a:ext cx="1866331" cy="141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9425" y="12741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9425" y="16562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9425" y="186626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224836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263047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00" y="173692"/>
            <a:ext cx="341518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Rectangul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ola</a:t>
            </a:r>
            <a:r>
              <a:rPr sz="14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4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1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oint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966792"/>
            <a:ext cx="3142116" cy="21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(</a:t>
            </a:r>
            <a:r>
              <a:rPr sz="1200" spc="14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11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37591" dirty="0" smtClean="0">
                <a:latin typeface="Segoe UI Symbol"/>
                <a:cs typeface="Segoe UI Symbol"/>
              </a:rPr>
              <a:t>√</a:t>
            </a:r>
            <a:r>
              <a:rPr sz="1200" spc="0" baseline="-3623" dirty="0" smtClean="0">
                <a:latin typeface="Times New Roman"/>
                <a:cs typeface="Times New Roman"/>
              </a:rPr>
              <a:t>2</a:t>
            </a:r>
            <a:r>
              <a:rPr sz="1200" spc="12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and </a:t>
            </a:r>
            <a:r>
              <a:rPr sz="1200" spc="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equation</a:t>
            </a:r>
            <a:r>
              <a:rPr sz="1200" spc="66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m</a:t>
            </a:r>
            <a:r>
              <a:rPr sz="1200" spc="-25" baseline="-3623" dirty="0" smtClean="0"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165" baseline="-3623" dirty="0" smtClean="0">
                <a:latin typeface="Times New Roman"/>
                <a:cs typeface="Times New Roman"/>
              </a:rPr>
              <a:t> </a:t>
            </a:r>
            <a:r>
              <a:rPr sz="1200" spc="25" baseline="-3623" dirty="0" smtClean="0">
                <a:latin typeface="Times New Roman"/>
                <a:cs typeface="Times New Roman"/>
              </a:rPr>
              <a:t>b</a:t>
            </a: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13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assumed </a:t>
            </a:r>
            <a:r>
              <a:rPr sz="1200" spc="100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as</a:t>
            </a:r>
            <a:r>
              <a:rPr sz="1200" spc="144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xy</a:t>
            </a:r>
            <a:r>
              <a:rPr sz="1200" spc="95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-57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</a:t>
            </a:r>
            <a:r>
              <a:rPr sz="1200" spc="99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not </a:t>
            </a:r>
            <a:r>
              <a:rPr sz="1200" spc="22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x</a:t>
            </a:r>
            <a:r>
              <a:rPr sz="1200" spc="-125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</a:t>
            </a:r>
            <a:r>
              <a:rPr sz="900" spc="104" baseline="19325" dirty="0" smtClean="0">
                <a:latin typeface="Times New Roman"/>
                <a:cs typeface="Times New Roman"/>
              </a:rPr>
              <a:t> </a:t>
            </a:r>
            <a:r>
              <a:rPr sz="1200" spc="0" baseline="-3132" dirty="0" smtClean="0">
                <a:latin typeface="Segoe UI Symbol"/>
                <a:cs typeface="Segoe UI Symbol"/>
              </a:rPr>
              <a:t>−</a:t>
            </a:r>
            <a:r>
              <a:rPr sz="1200" spc="79" baseline="-3132" dirty="0" smtClean="0">
                <a:latin typeface="Segoe UI Symbol"/>
                <a:cs typeface="Segoe UI Symbol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y</a:t>
            </a:r>
            <a:r>
              <a:rPr sz="1200" spc="-114" baseline="-3623" dirty="0" smtClean="0"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latin typeface="Times New Roman"/>
                <a:cs typeface="Times New Roman"/>
              </a:rPr>
              <a:t>2  </a:t>
            </a:r>
            <a:r>
              <a:rPr sz="1200" spc="0" baseline="-3623" dirty="0" smtClean="0">
                <a:latin typeface="Times New Roman"/>
                <a:cs typeface="Times New Roman"/>
              </a:rPr>
              <a:t>=</a:t>
            </a:r>
            <a:r>
              <a:rPr sz="1200" spc="53" baseline="-3623" dirty="0" smtClean="0"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latin typeface="Times New Roman"/>
                <a:cs typeface="Times New Roman"/>
              </a:rPr>
              <a:t>1)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7210" y="1268460"/>
            <a:ext cx="1280721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axes</a:t>
            </a:r>
            <a:r>
              <a:rPr sz="800" spc="15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14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5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10" y="1650564"/>
            <a:ext cx="1298785" cy="508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CD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A,</a:t>
            </a:r>
            <a:r>
              <a:rPr sz="800" spc="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EF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OB</a:t>
            </a:r>
            <a:r>
              <a:rPr sz="800" spc="-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2700" indent="38">
              <a:lnSpc>
                <a:spcPct val="140625"/>
              </a:lnSpc>
              <a:spcBef>
                <a:spcPts val="439"/>
              </a:spcBef>
            </a:pP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 not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13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equidistant)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10" y="2242702"/>
            <a:ext cx="1275057" cy="680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Join</a:t>
            </a:r>
            <a:r>
              <a:rPr sz="1200" spc="199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O1</a:t>
            </a:r>
            <a:r>
              <a:rPr sz="1200" spc="14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 </a:t>
            </a:r>
            <a:r>
              <a:rPr sz="1200" spc="6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1P</a:t>
            </a:r>
            <a:r>
              <a:rPr sz="900" spc="0" baseline="-4831" dirty="0" smtClean="0">
                <a:latin typeface="Times New Roman"/>
                <a:cs typeface="Times New Roman"/>
              </a:rPr>
              <a:t>1 </a:t>
            </a:r>
            <a:r>
              <a:rPr sz="900" spc="113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132" dirty="0" smtClean="0">
                <a:latin typeface="Segoe UI Symbol"/>
                <a:cs typeface="Segoe UI Symbol"/>
              </a:rPr>
              <a:t>k</a:t>
            </a:r>
            <a:r>
              <a:rPr sz="1200" spc="38" baseline="3132" dirty="0" smtClean="0">
                <a:latin typeface="Segoe UI Symbol"/>
                <a:cs typeface="Segoe UI Symbol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OB </a:t>
            </a:r>
            <a:r>
              <a:rPr sz="1200" spc="22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ts val="1099"/>
              </a:lnSpc>
              <a:spcBef>
                <a:spcPts val="213"/>
              </a:spcBef>
            </a:pPr>
            <a:r>
              <a:rPr sz="800" dirty="0" smtClean="0">
                <a:latin typeface="Times New Roman"/>
                <a:cs typeface="Times New Roman"/>
              </a:rPr>
              <a:t>1</a:t>
            </a:r>
            <a:r>
              <a:rPr sz="90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93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38" dirty="0" smtClean="0">
                <a:latin typeface="Segoe UI Symbol"/>
                <a:cs typeface="Segoe UI Symbol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0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1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  <a:p>
            <a:pPr marL="12700" marR="290682" indent="38">
              <a:lnSpc>
                <a:spcPct val="140625"/>
              </a:lnSpc>
              <a:spcBef>
                <a:spcPts val="554"/>
              </a:spcBef>
            </a:pP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other </a:t>
            </a:r>
            <a:r>
              <a:rPr sz="800" spc="6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 simil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rl</a:t>
            </a:r>
            <a:r>
              <a:rPr sz="800" spc="-69" dirty="0" smtClean="0">
                <a:latin typeface="Times New Roman"/>
                <a:cs typeface="Times New Roman"/>
              </a:rPr>
              <a:t>y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9425" y="263047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9425" y="224836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9425" y="1866265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16562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27412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5538" y="882992"/>
            <a:ext cx="537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4" y="1471866"/>
            <a:ext cx="3888200" cy="116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300" y="173692"/>
            <a:ext cx="132185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Length</a:t>
            </a:r>
            <a:r>
              <a:rPr sz="1400" spc="1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4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147975"/>
            <a:ext cx="3814688" cy="358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350"/>
              </a:lnSpc>
              <a:spcBef>
                <a:spcPts val="8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Length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of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rc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subtending</a:t>
            </a:r>
            <a:r>
              <a:rPr sz="1100" spc="18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angle</a:t>
            </a:r>
            <a:r>
              <a:rPr sz="1100" spc="6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less</a:t>
            </a:r>
            <a:r>
              <a:rPr sz="1100" spc="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than</a:t>
            </a:r>
            <a:r>
              <a:rPr sz="1100" spc="2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60</a:t>
            </a:r>
            <a:r>
              <a:rPr sz="1200" spc="0" baseline="28987" dirty="0" smtClean="0">
                <a:latin typeface="Times New Roman"/>
                <a:cs typeface="Times New Roman"/>
              </a:rPr>
              <a:t>0 </a:t>
            </a:r>
            <a:r>
              <a:rPr sz="1200" spc="23" baseline="2898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and</a:t>
            </a:r>
            <a:r>
              <a:rPr sz="1100" spc="1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length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of circumference.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994" y="2025581"/>
            <a:ext cx="3888173" cy="176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598" y="12154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0" y="173692"/>
            <a:ext cx="12743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Cycloidal</a:t>
            </a:r>
            <a:r>
              <a:rPr sz="14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687181"/>
            <a:ext cx="3877465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generated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circle,</a:t>
            </a:r>
            <a:r>
              <a:rPr sz="800" spc="16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which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rolls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without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slipping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along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straight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6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directing </a:t>
            </a:r>
            <a:r>
              <a:rPr sz="800" spc="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Used</a:t>
            </a:r>
            <a:r>
              <a:rPr sz="800" spc="1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</a:t>
            </a:r>
            <a:r>
              <a:rPr sz="800" spc="28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oth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rofile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dial</a:t>
            </a:r>
            <a:r>
              <a:rPr sz="800" spc="12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gauge.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421" y="1209735"/>
            <a:ext cx="323734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Let</a:t>
            </a:r>
            <a:r>
              <a:rPr sz="800" spc="1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 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6598" y="12154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994" y="2025581"/>
            <a:ext cx="3888173" cy="1761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598" y="12154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598" y="138747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598" y="155954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73692"/>
            <a:ext cx="12743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Cycloidal</a:t>
            </a:r>
            <a:r>
              <a:rPr sz="14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687181"/>
            <a:ext cx="3877465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generated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circle,</a:t>
            </a:r>
            <a:r>
              <a:rPr sz="800" spc="16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which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rolls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without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slipping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along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straight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6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directing </a:t>
            </a:r>
            <a:r>
              <a:rPr sz="800" spc="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Used</a:t>
            </a:r>
            <a:r>
              <a:rPr sz="800" spc="1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</a:t>
            </a:r>
            <a:r>
              <a:rPr sz="800" spc="28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oth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rofile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dial</a:t>
            </a:r>
            <a:r>
              <a:rPr sz="800" spc="12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gauge.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421" y="1209735"/>
            <a:ext cx="3237341" cy="501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Let</a:t>
            </a:r>
            <a:r>
              <a:rPr sz="800" spc="1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 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 </a:t>
            </a:r>
            <a:r>
              <a:rPr sz="800" spc="8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2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77"/>
              </a:lnSpc>
              <a:spcBef>
                <a:spcPts val="31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598" y="155954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598" y="1387475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6598" y="12154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6598" y="190370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994" y="2025581"/>
            <a:ext cx="3888173" cy="176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598" y="12154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598" y="138747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598" y="155954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598" y="173161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12743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Cycloidal</a:t>
            </a:r>
            <a:r>
              <a:rPr sz="14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87181"/>
            <a:ext cx="3877465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generated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circle,</a:t>
            </a:r>
            <a:r>
              <a:rPr sz="800" spc="16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which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rolls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without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slipping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along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straight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6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directing </a:t>
            </a:r>
            <a:r>
              <a:rPr sz="800" spc="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Used</a:t>
            </a:r>
            <a:r>
              <a:rPr sz="800" spc="1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</a:t>
            </a:r>
            <a:r>
              <a:rPr sz="800" spc="28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oth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rofile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dial</a:t>
            </a:r>
            <a:r>
              <a:rPr sz="800" spc="12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gauge.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421" y="1209735"/>
            <a:ext cx="3237341" cy="823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Let</a:t>
            </a:r>
            <a:r>
              <a:rPr sz="800" spc="1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 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 </a:t>
            </a:r>
            <a:r>
              <a:rPr sz="800" spc="8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2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12.</a:t>
            </a:r>
            <a:endParaRPr sz="800">
              <a:latin typeface="Times New Roman"/>
              <a:cs typeface="Times New Roman"/>
            </a:endParaRPr>
          </a:p>
          <a:p>
            <a:pPr marL="12700" marR="316831">
              <a:lnSpc>
                <a:spcPts val="977"/>
              </a:lnSpc>
              <a:spcBef>
                <a:spcPts val="31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 </a:t>
            </a:r>
            <a:endParaRPr sz="800">
              <a:latin typeface="Times New Roman"/>
              <a:cs typeface="Times New Roman"/>
            </a:endParaRPr>
          </a:p>
          <a:p>
            <a:pPr marL="12700" marR="316831">
              <a:lnSpc>
                <a:spcPts val="1199"/>
              </a:lnSpc>
              <a:spcBef>
                <a:spcPts val="358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through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88" dirty="0" smtClean="0">
                <a:latin typeface="Segoe UI Symbol"/>
                <a:cs typeface="Segoe UI Symbol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322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center </a:t>
            </a:r>
            <a:r>
              <a:rPr sz="800" spc="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5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radius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through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598" y="190370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598" y="173161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598" y="155954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598" y="1387475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6598" y="12154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6598" y="190370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994" y="2025581"/>
            <a:ext cx="3888173" cy="176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598" y="12154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598" y="1387475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598" y="155954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598" y="173161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9"/>
                </a:moveTo>
                <a:lnTo>
                  <a:pt x="101219" y="101219"/>
                </a:lnTo>
                <a:lnTo>
                  <a:pt x="101219" y="0"/>
                </a:lnTo>
                <a:lnTo>
                  <a:pt x="0" y="0"/>
                </a:lnTo>
                <a:lnTo>
                  <a:pt x="0" y="10121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12743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Cycloidal</a:t>
            </a:r>
            <a:r>
              <a:rPr sz="14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687181"/>
            <a:ext cx="3877465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generated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circle,</a:t>
            </a:r>
            <a:r>
              <a:rPr sz="800" spc="16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which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rolls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without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slipping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along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straight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0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6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directing </a:t>
            </a:r>
            <a:r>
              <a:rPr sz="800" spc="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 </a:t>
            </a:r>
            <a:r>
              <a:rPr sz="800" spc="5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Used</a:t>
            </a:r>
            <a:r>
              <a:rPr sz="800" spc="1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</a:t>
            </a:r>
            <a:r>
              <a:rPr sz="800" spc="28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oth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rofile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</a:t>
            </a:r>
            <a:r>
              <a:rPr sz="800" spc="-19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1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8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dial</a:t>
            </a:r>
            <a:r>
              <a:rPr sz="800" spc="12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gauge.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421" y="1209735"/>
            <a:ext cx="3237341" cy="823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Let</a:t>
            </a:r>
            <a:r>
              <a:rPr sz="800" spc="15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86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 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 </a:t>
            </a:r>
            <a:r>
              <a:rPr sz="800" spc="8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2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12.</a:t>
            </a:r>
            <a:endParaRPr sz="800">
              <a:latin typeface="Times New Roman"/>
              <a:cs typeface="Times New Roman"/>
            </a:endParaRPr>
          </a:p>
          <a:p>
            <a:pPr marL="12700" marR="316831">
              <a:lnSpc>
                <a:spcPts val="977"/>
              </a:lnSpc>
              <a:spcBef>
                <a:spcPts val="31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 </a:t>
            </a:r>
            <a:r>
              <a:rPr sz="800" spc="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CB</a:t>
            </a:r>
            <a:r>
              <a:rPr sz="800" spc="11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2,</a:t>
            </a:r>
            <a:r>
              <a:rPr sz="800" spc="13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3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1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2</a:t>
            </a:r>
            <a:r>
              <a:rPr sz="900" spc="-10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 </a:t>
            </a:r>
            <a:endParaRPr sz="800">
              <a:latin typeface="Times New Roman"/>
              <a:cs typeface="Times New Roman"/>
            </a:endParaRPr>
          </a:p>
          <a:p>
            <a:pPr marL="12700" marR="316831">
              <a:lnSpc>
                <a:spcPts val="1199"/>
              </a:lnSpc>
              <a:spcBef>
                <a:spcPts val="358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</a:t>
            </a:r>
            <a:r>
              <a:rPr sz="800" spc="11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through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,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...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k</a:t>
            </a:r>
            <a:r>
              <a:rPr sz="800" spc="88" dirty="0" smtClean="0">
                <a:latin typeface="Segoe UI Symbol"/>
                <a:cs typeface="Segoe UI Symbol"/>
              </a:rPr>
              <a:t> </a:t>
            </a:r>
            <a:r>
              <a:rPr sz="800" spc="-6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ts val="989"/>
              </a:lnSpc>
              <a:spcBef>
                <a:spcPts val="322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center </a:t>
            </a:r>
            <a:r>
              <a:rPr sz="800" spc="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50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radius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rk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138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through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900" spc="0" baseline="28987" dirty="0" smtClean="0">
                <a:latin typeface="Times New Roman"/>
                <a:cs typeface="Times New Roman"/>
              </a:rPr>
              <a:t>‘</a:t>
            </a:r>
            <a:r>
              <a:rPr sz="900" spc="-100" baseline="289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598" y="190370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598" y="173161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598" y="1559547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598" y="1387475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6598" y="12154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4" y="1245674"/>
            <a:ext cx="3888173" cy="176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300" y="173692"/>
            <a:ext cx="210437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angent </a:t>
            </a:r>
            <a:r>
              <a:rPr sz="14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2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Cycloid</a:t>
            </a:r>
            <a:r>
              <a:rPr sz="1400" spc="-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952382"/>
            <a:ext cx="3701588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rmal </a:t>
            </a:r>
            <a:r>
              <a:rPr sz="800" spc="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r>
              <a:rPr sz="800" spc="14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cycloidal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will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pass</a:t>
            </a:r>
            <a:r>
              <a:rPr sz="800" spc="19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through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rres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onding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contact</a:t>
            </a:r>
            <a:r>
              <a:rPr sz="800" spc="51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-25" dirty="0" smtClean="0">
                <a:latin typeface="Times New Roman"/>
                <a:cs typeface="Times New Roman"/>
              </a:rPr>
              <a:t>tw</a:t>
            </a:r>
            <a:r>
              <a:rPr sz="800" spc="0" dirty="0" smtClean="0">
                <a:latin typeface="Times New Roman"/>
                <a:cs typeface="Times New Roman"/>
              </a:rPr>
              <a:t>een 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generating</a:t>
            </a:r>
            <a:r>
              <a:rPr sz="800" spc="6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directing </a:t>
            </a:r>
            <a:r>
              <a:rPr sz="800" spc="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</a:t>
            </a:r>
            <a:r>
              <a:rPr sz="800" spc="9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994" y="1509357"/>
            <a:ext cx="3888124" cy="1902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598" y="121540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0" y="173692"/>
            <a:ext cx="1262679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choid</a:t>
            </a:r>
            <a:r>
              <a:rPr sz="1400" spc="2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687181"/>
            <a:ext cx="3919880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generated</a:t>
            </a:r>
            <a:r>
              <a:rPr sz="800" spc="59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fixed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circle,</a:t>
            </a:r>
            <a:r>
              <a:rPr sz="800" spc="16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within</a:t>
            </a:r>
            <a:r>
              <a:rPr sz="800" spc="18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outside 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its</a:t>
            </a:r>
            <a:r>
              <a:rPr sz="800" spc="16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circumference,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as</a:t>
            </a:r>
            <a:r>
              <a:rPr sz="800" spc="14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700" marR="255109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rolls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along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straight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line.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within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inferi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4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</a:t>
            </a:r>
            <a:r>
              <a:rPr sz="800" spc="26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choid,</a:t>
            </a:r>
            <a:r>
              <a:rPr sz="800" spc="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outside 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-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su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</a:t>
            </a:r>
            <a:r>
              <a:rPr sz="800" spc="-19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</a:t>
            </a:r>
            <a:r>
              <a:rPr sz="800" spc="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choid,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1209735"/>
            <a:ext cx="3539006" cy="307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930"/>
              </a:lnSpc>
              <a:spcBef>
                <a:spcPts val="46"/>
              </a:spcBef>
            </a:pPr>
            <a:r>
              <a:rPr sz="1200" spc="0" baseline="3623" dirty="0" smtClean="0">
                <a:latin typeface="Times New Roman"/>
                <a:cs typeface="Times New Roman"/>
              </a:rPr>
              <a:t>Pr</a:t>
            </a:r>
            <a:r>
              <a:rPr sz="1200" spc="25" baseline="3623" dirty="0" smtClean="0">
                <a:latin typeface="Times New Roman"/>
                <a:cs typeface="Times New Roman"/>
              </a:rPr>
              <a:t>o</a:t>
            </a:r>
            <a:r>
              <a:rPr sz="1200" spc="0" baseline="3623" dirty="0" smtClean="0">
                <a:latin typeface="Times New Roman"/>
                <a:cs typeface="Times New Roman"/>
              </a:rPr>
              <a:t>cess </a:t>
            </a:r>
            <a:r>
              <a:rPr sz="1200" spc="84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is</a:t>
            </a:r>
            <a:r>
              <a:rPr sz="1200" spc="74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simil</a:t>
            </a:r>
            <a:r>
              <a:rPr sz="1200" spc="-19" baseline="3623" dirty="0" smtClean="0">
                <a:latin typeface="Times New Roman"/>
                <a:cs typeface="Times New Roman"/>
              </a:rPr>
              <a:t>a</a:t>
            </a:r>
            <a:r>
              <a:rPr sz="1200" spc="0" baseline="3623" dirty="0" smtClean="0">
                <a:latin typeface="Times New Roman"/>
                <a:cs typeface="Times New Roman"/>
              </a:rPr>
              <a:t>r</a:t>
            </a:r>
            <a:r>
              <a:rPr sz="1200" spc="143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to</a:t>
            </a:r>
            <a:r>
              <a:rPr sz="1200" spc="185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the </a:t>
            </a:r>
            <a:r>
              <a:rPr sz="1200" spc="16" baseline="3623" dirty="0" smtClean="0">
                <a:latin typeface="Times New Roman"/>
                <a:cs typeface="Times New Roman"/>
              </a:rPr>
              <a:t> </a:t>
            </a:r>
            <a:r>
              <a:rPr sz="1200" spc="-25" baseline="3623" dirty="0" smtClean="0">
                <a:latin typeface="Times New Roman"/>
                <a:cs typeface="Times New Roman"/>
              </a:rPr>
              <a:t>p</a:t>
            </a:r>
            <a:r>
              <a:rPr sz="1200" spc="0" baseline="3623" dirty="0" smtClean="0">
                <a:latin typeface="Times New Roman"/>
                <a:cs typeface="Times New Roman"/>
              </a:rPr>
              <a:t>revious. </a:t>
            </a:r>
            <a:r>
              <a:rPr sz="1200" spc="113" baseline="3623" dirty="0" smtClean="0">
                <a:latin typeface="Times New Roman"/>
                <a:cs typeface="Times New Roman"/>
              </a:rPr>
              <a:t> </a:t>
            </a:r>
            <a:r>
              <a:rPr sz="1200" spc="-25" baseline="3623" dirty="0" smtClean="0">
                <a:latin typeface="Times New Roman"/>
                <a:cs typeface="Times New Roman"/>
              </a:rPr>
              <a:t>W</a:t>
            </a:r>
            <a:r>
              <a:rPr sz="1200" spc="0" baseline="3623" dirty="0" smtClean="0">
                <a:latin typeface="Times New Roman"/>
                <a:cs typeface="Times New Roman"/>
              </a:rPr>
              <a:t>e</a:t>
            </a:r>
            <a:r>
              <a:rPr sz="1200" spc="138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need</a:t>
            </a:r>
            <a:r>
              <a:rPr sz="1200" spc="185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to</a:t>
            </a:r>
            <a:r>
              <a:rPr sz="1200" spc="185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extend </a:t>
            </a:r>
            <a:r>
              <a:rPr sz="1200" spc="71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the </a:t>
            </a:r>
            <a:r>
              <a:rPr sz="1200" spc="21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lines</a:t>
            </a:r>
            <a:r>
              <a:rPr sz="1200" spc="115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</a:t>
            </a:r>
            <a:r>
              <a:rPr sz="900" spc="0" baseline="-4831" dirty="0" smtClean="0">
                <a:latin typeface="Times New Roman"/>
                <a:cs typeface="Times New Roman"/>
              </a:rPr>
              <a:t>1</a:t>
            </a:r>
            <a:r>
              <a:rPr sz="900" spc="-100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1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,</a:t>
            </a:r>
            <a:r>
              <a:rPr sz="1200" spc="113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C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-100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P</a:t>
            </a:r>
            <a:r>
              <a:rPr sz="900" spc="0" baseline="-4831" dirty="0" smtClean="0">
                <a:latin typeface="Times New Roman"/>
                <a:cs typeface="Times New Roman"/>
              </a:rPr>
              <a:t>2</a:t>
            </a:r>
            <a:r>
              <a:rPr sz="900" spc="8" baseline="-4831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,</a:t>
            </a:r>
            <a:r>
              <a:rPr sz="1200" spc="113" baseline="3623" dirty="0" smtClean="0">
                <a:latin typeface="Times New Roman"/>
                <a:cs typeface="Times New Roman"/>
              </a:rPr>
              <a:t> </a:t>
            </a:r>
            <a:r>
              <a:rPr sz="1200" spc="0" baseline="3623" dirty="0" smtClean="0">
                <a:latin typeface="Times New Roman"/>
                <a:cs typeface="Times New Roman"/>
              </a:rPr>
              <a:t>..</a:t>
            </a:r>
            <a:endParaRPr sz="800">
              <a:latin typeface="Times New Roman"/>
              <a:cs typeface="Times New Roman"/>
            </a:endParaRPr>
          </a:p>
          <a:p>
            <a:pPr marL="12700" marR="16486">
              <a:lnSpc>
                <a:spcPts val="867"/>
              </a:lnSpc>
              <a:spcBef>
                <a:spcPts val="328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ap</a:t>
            </a:r>
            <a:r>
              <a:rPr sz="800" spc="-27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ro</a:t>
            </a:r>
            <a:r>
              <a:rPr sz="800" spc="-27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riate</a:t>
            </a:r>
            <a:r>
              <a:rPr sz="800" spc="6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lengths </a:t>
            </a:r>
            <a:r>
              <a:rPr sz="800" spc="6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r>
              <a:rPr sz="800" spc="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radius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900" spc="0" baseline="-9662" dirty="0" smtClean="0">
                <a:latin typeface="Times New Roman"/>
                <a:cs typeface="Times New Roman"/>
              </a:rPr>
              <a:t>1 </a:t>
            </a:r>
            <a:r>
              <a:rPr sz="900" spc="55" baseline="-966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900" spc="0" baseline="-9662" dirty="0" smtClean="0">
                <a:latin typeface="Times New Roman"/>
                <a:cs typeface="Times New Roman"/>
              </a:rPr>
              <a:t>2 </a:t>
            </a:r>
            <a:r>
              <a:rPr sz="900" spc="55" baseline="-96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lines.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6598" y="121540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834928"/>
            <a:ext cx="3888480" cy="224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173692"/>
            <a:ext cx="2559920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4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14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595" y="12363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174" y="1151459"/>
            <a:ext cx="2566203" cy="201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0" y="173692"/>
            <a:ext cx="64067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816225"/>
            <a:ext cx="3627373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traced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end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piece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un</a:t>
            </a:r>
            <a:r>
              <a:rPr sz="800" spc="-25" dirty="0" smtClean="0">
                <a:latin typeface="Times New Roman"/>
                <a:cs typeface="Times New Roman"/>
              </a:rPr>
              <a:t>w</a:t>
            </a:r>
            <a:r>
              <a:rPr sz="800" spc="0" dirty="0" smtClean="0">
                <a:latin typeface="Times New Roman"/>
                <a:cs typeface="Times New Roman"/>
              </a:rPr>
              <a:t>ound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plygon,  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eing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ept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tight.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230664"/>
            <a:ext cx="117068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PQ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(=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erimeter)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4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(s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9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2363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95" y="12363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595" y="179052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5174" y="1151459"/>
            <a:ext cx="2566203" cy="201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73692"/>
            <a:ext cx="64067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816225"/>
            <a:ext cx="3627373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traced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end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piece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un</a:t>
            </a:r>
            <a:r>
              <a:rPr sz="800" spc="-25" dirty="0" smtClean="0">
                <a:latin typeface="Times New Roman"/>
                <a:cs typeface="Times New Roman"/>
              </a:rPr>
              <a:t>w</a:t>
            </a:r>
            <a:r>
              <a:rPr sz="800" spc="0" dirty="0" smtClean="0">
                <a:latin typeface="Times New Roman"/>
                <a:cs typeface="Times New Roman"/>
              </a:rPr>
              <a:t>ound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plygon,  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eing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ept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tight.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393" y="1230664"/>
            <a:ext cx="117068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PQ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(=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erimeter)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4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(s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9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93" y="1784854"/>
            <a:ext cx="12887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tangents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P1’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595" y="179052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3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12363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595" y="179052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595" y="21726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5174" y="1151459"/>
            <a:ext cx="2566203" cy="201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73692"/>
            <a:ext cx="64067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816225"/>
            <a:ext cx="3627373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traced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end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piece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un</a:t>
            </a:r>
            <a:r>
              <a:rPr sz="800" spc="-25" dirty="0" smtClean="0">
                <a:latin typeface="Times New Roman"/>
                <a:cs typeface="Times New Roman"/>
              </a:rPr>
              <a:t>w</a:t>
            </a:r>
            <a:r>
              <a:rPr sz="800" spc="0" dirty="0" smtClean="0">
                <a:latin typeface="Times New Roman"/>
                <a:cs typeface="Times New Roman"/>
              </a:rPr>
              <a:t>ound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plygon,  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eing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ept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tight.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1230664"/>
            <a:ext cx="117068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PQ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(=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erimeter)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4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(s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9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1784854"/>
            <a:ext cx="12887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tangents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P1’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419" y="2166959"/>
            <a:ext cx="119011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further 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595" y="2172627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79052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3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95" y="12363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179052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595" y="21726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595" y="238265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5174" y="1151459"/>
            <a:ext cx="2566203" cy="201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300" y="173692"/>
            <a:ext cx="64067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816225"/>
            <a:ext cx="3627373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traced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end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piece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un</a:t>
            </a:r>
            <a:r>
              <a:rPr sz="800" spc="-25" dirty="0" smtClean="0">
                <a:latin typeface="Times New Roman"/>
                <a:cs typeface="Times New Roman"/>
              </a:rPr>
              <a:t>w</a:t>
            </a:r>
            <a:r>
              <a:rPr sz="800" spc="0" dirty="0" smtClean="0">
                <a:latin typeface="Times New Roman"/>
                <a:cs typeface="Times New Roman"/>
              </a:rPr>
              <a:t>ound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plygon,  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eing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ept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tight.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93" y="1230664"/>
            <a:ext cx="117068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PQ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(=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erimeter)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4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(s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9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1784854"/>
            <a:ext cx="12887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tangents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P1’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419" y="2166959"/>
            <a:ext cx="119011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further 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93" y="2376992"/>
            <a:ext cx="1318575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-69" dirty="0" smtClean="0">
                <a:latin typeface="Times New Roman"/>
                <a:cs typeface="Times New Roman"/>
              </a:rPr>
              <a:t>T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7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3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rmal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r>
              <a:rPr sz="800" spc="14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CN,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595" y="238265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72627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79052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3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595" y="123633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595" y="1790522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95" y="2172627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595" y="238265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595" y="2764764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5174" y="1151459"/>
            <a:ext cx="2566203" cy="2018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300" y="173692"/>
            <a:ext cx="64067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816225"/>
            <a:ext cx="3627373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curve</a:t>
            </a:r>
            <a:r>
              <a:rPr sz="800" spc="16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traced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out </a:t>
            </a:r>
            <a:r>
              <a:rPr sz="800" spc="22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0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16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end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piece</a:t>
            </a:r>
            <a:r>
              <a:rPr sz="800" spc="15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un</a:t>
            </a:r>
            <a:r>
              <a:rPr sz="800" spc="-25" dirty="0" smtClean="0">
                <a:latin typeface="Times New Roman"/>
                <a:cs typeface="Times New Roman"/>
              </a:rPr>
              <a:t>w</a:t>
            </a:r>
            <a:r>
              <a:rPr sz="800" spc="0" dirty="0" smtClean="0">
                <a:latin typeface="Times New Roman"/>
                <a:cs typeface="Times New Roman"/>
              </a:rPr>
              <a:t>ound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from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plygon,  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thread 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eing</a:t>
            </a:r>
            <a:r>
              <a:rPr sz="800" spc="175" dirty="0" smtClean="0">
                <a:latin typeface="Times New Roman"/>
                <a:cs typeface="Times New Roman"/>
              </a:rPr>
              <a:t> </a:t>
            </a:r>
            <a:r>
              <a:rPr sz="800" spc="-25" dirty="0" smtClean="0">
                <a:latin typeface="Times New Roman"/>
                <a:cs typeface="Times New Roman"/>
              </a:rPr>
              <a:t>k</a:t>
            </a:r>
            <a:r>
              <a:rPr sz="800" spc="0" dirty="0" smtClean="0">
                <a:latin typeface="Times New Roman"/>
                <a:cs typeface="Times New Roman"/>
              </a:rPr>
              <a:t>ept </a:t>
            </a:r>
            <a:r>
              <a:rPr sz="800" spc="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tight.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93" y="1230664"/>
            <a:ext cx="117068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PQ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(=</a:t>
            </a:r>
            <a:r>
              <a:rPr sz="800" spc="10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erimeter)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circle</a:t>
            </a:r>
            <a:r>
              <a:rPr sz="800" spc="12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rts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4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(s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y</a:t>
            </a:r>
            <a:r>
              <a:rPr sz="800" spc="19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12).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393" y="1784854"/>
            <a:ext cx="1288776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tangents</a:t>
            </a:r>
            <a:r>
              <a:rPr sz="800" spc="5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P1’</a:t>
            </a:r>
            <a:r>
              <a:rPr sz="800" spc="15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3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419" y="2166959"/>
            <a:ext cx="1190111" cy="126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Re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eat </a:t>
            </a:r>
            <a:r>
              <a:rPr sz="800" spc="10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11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further 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93" y="2376992"/>
            <a:ext cx="1318575" cy="29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>
              <a:lnSpc>
                <a:spcPts val="875"/>
              </a:lnSpc>
              <a:spcBef>
                <a:spcPts val="43"/>
              </a:spcBef>
            </a:pPr>
            <a:r>
              <a:rPr sz="800" spc="-69" dirty="0" smtClean="0">
                <a:latin typeface="Times New Roman"/>
                <a:cs typeface="Times New Roman"/>
              </a:rPr>
              <a:t>T</a:t>
            </a:r>
            <a:r>
              <a:rPr sz="800" spc="0" dirty="0" smtClean="0">
                <a:latin typeface="Times New Roman"/>
                <a:cs typeface="Times New Roman"/>
              </a:rPr>
              <a:t>o</a:t>
            </a:r>
            <a:r>
              <a:rPr sz="800" spc="17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7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</a:t>
            </a:r>
            <a:r>
              <a:rPr sz="800" spc="3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and</a:t>
            </a:r>
            <a:r>
              <a:rPr sz="800" spc="19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-25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rmal</a:t>
            </a:r>
            <a:endParaRPr sz="800">
              <a:latin typeface="Times New Roman"/>
              <a:cs typeface="Times New Roman"/>
            </a:endParaRPr>
          </a:p>
          <a:p>
            <a:pPr marL="12700" marR="15183">
              <a:lnSpc>
                <a:spcPct val="95825"/>
              </a:lnSpc>
              <a:spcBef>
                <a:spcPts val="391"/>
              </a:spcBef>
            </a:pPr>
            <a:r>
              <a:rPr sz="800" spc="0" dirty="0" smtClean="0">
                <a:latin typeface="Times New Roman"/>
                <a:cs typeface="Times New Roman"/>
              </a:rPr>
              <a:t>at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any</a:t>
            </a:r>
            <a:r>
              <a:rPr sz="800" spc="149" dirty="0" smtClean="0">
                <a:latin typeface="Times New Roman"/>
                <a:cs typeface="Times New Roman"/>
              </a:rPr>
              <a:t>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9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CN,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93" y="2759097"/>
            <a:ext cx="1260192" cy="470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4824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With </a:t>
            </a:r>
            <a:r>
              <a:rPr sz="800" spc="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diameter</a:t>
            </a:r>
            <a:r>
              <a:rPr sz="800" spc="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CN</a:t>
            </a:r>
            <a:r>
              <a:rPr sz="800" spc="10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descri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40625"/>
              </a:lnSpc>
              <a:spcBef>
                <a:spcPts val="170"/>
              </a:spcBef>
            </a:pP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12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semicircle</a:t>
            </a:r>
            <a:r>
              <a:rPr sz="800" spc="18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find</a:t>
            </a:r>
            <a:r>
              <a:rPr sz="800" spc="12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tangent </a:t>
            </a:r>
            <a:r>
              <a:rPr sz="800" spc="25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oint </a:t>
            </a:r>
            <a:r>
              <a:rPr sz="800" spc="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M.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595" y="2764764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595" y="2382659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95" y="2172627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595" y="1790522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6595" y="1236332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3082" y="1082484"/>
            <a:ext cx="2175840" cy="0"/>
          </a:xfrm>
          <a:custGeom>
            <a:avLst/>
            <a:gdLst/>
            <a:ahLst/>
            <a:cxnLst/>
            <a:rect l="l" t="t" r="r" b="b"/>
            <a:pathLst>
              <a:path w="2175840">
                <a:moveTo>
                  <a:pt x="0" y="0"/>
                </a:moveTo>
                <a:lnTo>
                  <a:pt x="2175840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1469796"/>
            <a:ext cx="3110240" cy="1727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73692"/>
            <a:ext cx="114117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</a:t>
            </a:r>
            <a:r>
              <a:rPr sz="14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0382" y="906473"/>
            <a:ext cx="221120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distance</a:t>
            </a:r>
            <a:r>
              <a:rPr sz="1100" spc="2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of </a:t>
            </a:r>
            <a:r>
              <a:rPr sz="1100" spc="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the</a:t>
            </a:r>
            <a:r>
              <a:rPr sz="1100" spc="25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</a:t>
            </a:r>
            <a:r>
              <a:rPr sz="1100" spc="2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from</a:t>
            </a:r>
            <a:r>
              <a:rPr sz="1100" spc="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the</a:t>
            </a:r>
            <a:r>
              <a:rPr sz="1100" spc="25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205" y="1000199"/>
            <a:ext cx="88171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Eccentrici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1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901" y="1095233"/>
            <a:ext cx="214029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distance</a:t>
            </a:r>
            <a:r>
              <a:rPr sz="1100" spc="2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of </a:t>
            </a:r>
            <a:r>
              <a:rPr sz="1100" spc="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the</a:t>
            </a:r>
            <a:r>
              <a:rPr sz="1100" spc="25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oint</a:t>
            </a:r>
            <a:r>
              <a:rPr sz="1100" spc="2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from</a:t>
            </a:r>
            <a:r>
              <a:rPr sz="1100" spc="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directrix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1313279"/>
            <a:ext cx="3628135" cy="206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5"/>
              </a:lnSpc>
              <a:spcBef>
                <a:spcPts val="59"/>
              </a:spcBef>
            </a:pPr>
            <a:r>
              <a:rPr sz="1650" spc="0" baseline="2635" dirty="0" smtClean="0">
                <a:latin typeface="Times New Roman"/>
                <a:cs typeface="Times New Roman"/>
              </a:rPr>
              <a:t>e</a:t>
            </a:r>
            <a:r>
              <a:rPr sz="1650" spc="85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&lt;</a:t>
            </a:r>
            <a:r>
              <a:rPr sz="1650" spc="-11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1</a:t>
            </a:r>
            <a:r>
              <a:rPr sz="1650" spc="84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1762" dirty="0" smtClean="0">
                <a:latin typeface="Malgun Gothic"/>
                <a:cs typeface="Malgun Gothic"/>
              </a:rPr>
              <a:t>⇒</a:t>
            </a:r>
            <a:r>
              <a:rPr sz="1650" spc="21" baseline="1762" dirty="0" smtClean="0">
                <a:latin typeface="Malgun Gothic"/>
                <a:cs typeface="Malgun Gothic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Ellipse,</a:t>
            </a:r>
            <a:r>
              <a:rPr sz="1650" spc="-43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e</a:t>
            </a:r>
            <a:r>
              <a:rPr sz="1650" spc="85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=</a:t>
            </a:r>
            <a:r>
              <a:rPr sz="1650" spc="-11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1</a:t>
            </a:r>
            <a:r>
              <a:rPr sz="1650" spc="84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1762" dirty="0" smtClean="0">
                <a:latin typeface="Malgun Gothic"/>
                <a:cs typeface="Malgun Gothic"/>
              </a:rPr>
              <a:t>⇒</a:t>
            </a:r>
            <a:r>
              <a:rPr sz="1650" spc="16" baseline="1762" dirty="0" smtClean="0">
                <a:latin typeface="Malgun Gothic"/>
                <a:cs typeface="Malgun Gothic"/>
              </a:rPr>
              <a:t> </a:t>
            </a:r>
            <a:r>
              <a:rPr sz="1650" spc="-29" baseline="2635" dirty="0" smtClean="0">
                <a:latin typeface="Times New Roman"/>
                <a:cs typeface="Times New Roman"/>
              </a:rPr>
              <a:t>Pa</a:t>
            </a:r>
            <a:r>
              <a:rPr sz="1650" spc="0" baseline="2635" dirty="0" smtClean="0">
                <a:latin typeface="Times New Roman"/>
                <a:cs typeface="Times New Roman"/>
              </a:rPr>
              <a:t>ra</a:t>
            </a:r>
            <a:r>
              <a:rPr sz="1650" spc="29" baseline="2635" dirty="0" smtClean="0">
                <a:latin typeface="Times New Roman"/>
                <a:cs typeface="Times New Roman"/>
              </a:rPr>
              <a:t>b</a:t>
            </a:r>
            <a:r>
              <a:rPr sz="1650" spc="0" baseline="2635" dirty="0" smtClean="0">
                <a:latin typeface="Times New Roman"/>
                <a:cs typeface="Times New Roman"/>
              </a:rPr>
              <a:t>ola</a:t>
            </a:r>
            <a:r>
              <a:rPr sz="1650" spc="246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and</a:t>
            </a:r>
            <a:r>
              <a:rPr sz="1650" spc="153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e</a:t>
            </a:r>
            <a:r>
              <a:rPr sz="1650" spc="85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&gt;</a:t>
            </a:r>
            <a:r>
              <a:rPr sz="1650" spc="-11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1</a:t>
            </a:r>
            <a:r>
              <a:rPr sz="1650" spc="84" baseline="2635" dirty="0" smtClean="0">
                <a:latin typeface="Times New Roman"/>
                <a:cs typeface="Times New Roman"/>
              </a:rPr>
              <a:t> </a:t>
            </a:r>
            <a:r>
              <a:rPr sz="1650" spc="0" baseline="1762" dirty="0" smtClean="0">
                <a:latin typeface="Malgun Gothic"/>
                <a:cs typeface="Malgun Gothic"/>
              </a:rPr>
              <a:t>⇒</a:t>
            </a:r>
            <a:r>
              <a:rPr sz="1650" spc="21" baseline="1762" dirty="0" smtClean="0">
                <a:latin typeface="Malgun Gothic"/>
                <a:cs typeface="Malgun Gothic"/>
              </a:rPr>
              <a:t> </a:t>
            </a:r>
            <a:r>
              <a:rPr sz="1650" spc="0" baseline="2635" dirty="0" smtClean="0">
                <a:latin typeface="Times New Roman"/>
                <a:cs typeface="Times New Roman"/>
              </a:rPr>
              <a:t>Hy</a:t>
            </a:r>
            <a:r>
              <a:rPr sz="1650" spc="29" baseline="2635" dirty="0" smtClean="0">
                <a:latin typeface="Times New Roman"/>
                <a:cs typeface="Times New Roman"/>
              </a:rPr>
              <a:t>p</a:t>
            </a:r>
            <a:r>
              <a:rPr sz="1650" spc="0" baseline="2635" dirty="0" smtClean="0">
                <a:latin typeface="Times New Roman"/>
                <a:cs typeface="Times New Roman"/>
              </a:rPr>
              <a:t>er</a:t>
            </a:r>
            <a:r>
              <a:rPr sz="1650" spc="29" baseline="2635" dirty="0" smtClean="0">
                <a:latin typeface="Times New Roman"/>
                <a:cs typeface="Times New Roman"/>
              </a:rPr>
              <a:t>b</a:t>
            </a:r>
            <a:r>
              <a:rPr sz="1650" spc="0" baseline="2635" dirty="0" smtClean="0">
                <a:latin typeface="Times New Roman"/>
                <a:cs typeface="Times New Roman"/>
              </a:rPr>
              <a:t>ola.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653082" y="942784"/>
            <a:ext cx="21758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004" y="647871"/>
            <a:ext cx="2332801" cy="271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425" y="849579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425" y="15758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25" y="2130018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425" y="2856280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73692"/>
            <a:ext cx="114117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Conic</a:t>
            </a:r>
            <a:r>
              <a:rPr sz="14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209" y="843911"/>
            <a:ext cx="1308201" cy="64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4824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ellipse</a:t>
            </a:r>
            <a:r>
              <a:rPr sz="800" spc="10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⇒</a:t>
            </a:r>
            <a:r>
              <a:rPr sz="800" spc="216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Section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plane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1350"/>
              </a:lnSpc>
              <a:spcBef>
                <a:spcPts val="97"/>
              </a:spcBef>
            </a:pPr>
            <a:r>
              <a:rPr sz="800" spc="0" dirty="0" smtClean="0">
                <a:latin typeface="Times New Roman"/>
                <a:cs typeface="Times New Roman"/>
              </a:rPr>
              <a:t>AA,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inclined</a:t>
            </a:r>
            <a:r>
              <a:rPr sz="800" spc="1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r>
              <a:rPr sz="800" spc="1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cuts all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generat</a:t>
            </a:r>
            <a:r>
              <a:rPr sz="800" spc="-27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7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cone.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209" y="1570173"/>
            <a:ext cx="1315340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6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ra</a:t>
            </a:r>
            <a:r>
              <a:rPr sz="800" spc="26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ola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⇒</a:t>
            </a:r>
            <a:r>
              <a:rPr sz="800" spc="216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Section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plane</a:t>
            </a:r>
            <a:endParaRPr sz="800">
              <a:latin typeface="Times New Roman"/>
              <a:cs typeface="Times New Roman"/>
            </a:endParaRPr>
          </a:p>
          <a:p>
            <a:pPr marL="12700" marR="136691">
              <a:lnSpc>
                <a:spcPts val="1350"/>
              </a:lnSpc>
              <a:spcBef>
                <a:spcPts val="97"/>
              </a:spcBef>
            </a:pPr>
            <a:r>
              <a:rPr sz="800" spc="0" dirty="0" smtClean="0">
                <a:latin typeface="Times New Roman"/>
                <a:cs typeface="Times New Roman"/>
              </a:rPr>
              <a:t>BB,</a:t>
            </a:r>
            <a:r>
              <a:rPr sz="800" spc="17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rallel  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one</a:t>
            </a:r>
            <a:r>
              <a:rPr sz="800" spc="16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generat</a:t>
            </a:r>
            <a:r>
              <a:rPr sz="800" spc="-27" dirty="0" smtClean="0">
                <a:latin typeface="Times New Roman"/>
                <a:cs typeface="Times New Roman"/>
              </a:rPr>
              <a:t>o</a:t>
            </a:r>
            <a:r>
              <a:rPr sz="800" spc="0" dirty="0" smtClean="0">
                <a:latin typeface="Times New Roman"/>
                <a:cs typeface="Times New Roman"/>
              </a:rPr>
              <a:t>rs</a:t>
            </a:r>
            <a:r>
              <a:rPr sz="800" spc="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cuts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209" y="2124351"/>
            <a:ext cx="1174448" cy="64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 marR="88343" algn="just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hy</a:t>
            </a:r>
            <a:r>
              <a:rPr sz="800" spc="1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ola </a:t>
            </a:r>
            <a:r>
              <a:rPr sz="800" spc="7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⇒</a:t>
            </a:r>
            <a:r>
              <a:rPr sz="800" spc="216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Section</a:t>
            </a:r>
            <a:endParaRPr sz="800">
              <a:latin typeface="Times New Roman"/>
              <a:cs typeface="Times New Roman"/>
            </a:endParaRPr>
          </a:p>
          <a:p>
            <a:pPr marL="12700" algn="just">
              <a:lnSpc>
                <a:spcPts val="1350"/>
              </a:lnSpc>
              <a:spcBef>
                <a:spcPts val="97"/>
              </a:spcBef>
            </a:pPr>
            <a:r>
              <a:rPr sz="800" spc="0" dirty="0" smtClean="0">
                <a:latin typeface="Times New Roman"/>
                <a:cs typeface="Times New Roman"/>
              </a:rPr>
              <a:t>plane  CC,</a:t>
            </a:r>
            <a:r>
              <a:rPr sz="800" spc="1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inclined</a:t>
            </a:r>
            <a:r>
              <a:rPr sz="800" spc="16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to</a:t>
            </a:r>
            <a:r>
              <a:rPr sz="800" spc="1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axis</a:t>
            </a:r>
            <a:r>
              <a:rPr sz="800" spc="8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cuts </a:t>
            </a:r>
            <a:r>
              <a:rPr sz="800" spc="1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 cone</a:t>
            </a:r>
            <a:r>
              <a:rPr sz="800" spc="14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</a:t>
            </a:r>
            <a:r>
              <a:rPr sz="800" spc="11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one side</a:t>
            </a:r>
            <a:r>
              <a:rPr sz="800" spc="13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of</a:t>
            </a:r>
            <a:r>
              <a:rPr sz="800" spc="93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2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209" y="2850613"/>
            <a:ext cx="1268520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8">
              <a:lnSpc>
                <a:spcPts val="900"/>
              </a:lnSpc>
              <a:spcBef>
                <a:spcPts val="4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</a:t>
            </a:r>
            <a:r>
              <a:rPr sz="800" spc="6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rectangul</a:t>
            </a:r>
            <a:r>
              <a:rPr sz="800" spc="-27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</a:t>
            </a:r>
            <a:r>
              <a:rPr sz="800" spc="9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hy</a:t>
            </a:r>
            <a:r>
              <a:rPr sz="800" spc="19" dirty="0" smtClean="0">
                <a:latin typeface="Times New Roman"/>
                <a:cs typeface="Times New Roman"/>
              </a:rPr>
              <a:t>p</a:t>
            </a:r>
            <a:r>
              <a:rPr sz="800" spc="0" dirty="0" smtClean="0">
                <a:latin typeface="Times New Roman"/>
                <a:cs typeface="Times New Roman"/>
              </a:rPr>
              <a:t>er</a:t>
            </a:r>
            <a:r>
              <a:rPr sz="800" spc="25" dirty="0" smtClean="0"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ola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⇒</a:t>
            </a:r>
            <a:endParaRPr sz="800">
              <a:latin typeface="Segoe UI Symbol"/>
              <a:cs typeface="Segoe UI Symbol"/>
            </a:endParaRPr>
          </a:p>
          <a:p>
            <a:pPr marL="12700" marR="63027">
              <a:lnSpc>
                <a:spcPts val="1350"/>
              </a:lnSpc>
              <a:spcBef>
                <a:spcPts val="97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Section </a:t>
            </a:r>
            <a:r>
              <a:rPr sz="800" spc="7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plane </a:t>
            </a:r>
            <a:r>
              <a:rPr sz="800" spc="1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DD,</a:t>
            </a:r>
            <a:r>
              <a:rPr sz="800" spc="17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p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rallel to</a:t>
            </a:r>
            <a:r>
              <a:rPr sz="800" spc="18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axis</a:t>
            </a:r>
            <a:r>
              <a:rPr sz="800" spc="11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cuts </a:t>
            </a:r>
            <a:r>
              <a:rPr sz="800" spc="3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the </a:t>
            </a:r>
            <a:r>
              <a:rPr sz="800" spc="1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cone.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19425" y="2856280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425" y="2130018"/>
            <a:ext cx="101218" cy="101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425" y="15758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9425" y="849579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569366"/>
          </a:xfrm>
          <a:custGeom>
            <a:avLst/>
            <a:gdLst/>
            <a:ahLst/>
            <a:cxnLst/>
            <a:rect l="l" t="t" r="r" b="b"/>
            <a:pathLst>
              <a:path w="4608004" h="569366">
                <a:moveTo>
                  <a:pt x="4608004" y="0"/>
                </a:moveTo>
                <a:lnTo>
                  <a:pt x="0" y="0"/>
                </a:lnTo>
                <a:lnTo>
                  <a:pt x="0" y="569366"/>
                </a:lnTo>
                <a:lnTo>
                  <a:pt x="4608004" y="56936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595" y="1052741"/>
            <a:ext cx="101219" cy="101219"/>
          </a:xfrm>
          <a:custGeom>
            <a:avLst/>
            <a:gdLst/>
            <a:ahLst/>
            <a:cxnLst/>
            <a:rect l="l" t="t" r="r" b="b"/>
            <a:pathLst>
              <a:path w="101218" h="101218">
                <a:moveTo>
                  <a:pt x="0" y="101218"/>
                </a:moveTo>
                <a:lnTo>
                  <a:pt x="101219" y="101218"/>
                </a:lnTo>
                <a:lnTo>
                  <a:pt x="101219" y="0"/>
                </a:lnTo>
                <a:lnTo>
                  <a:pt x="0" y="0"/>
                </a:lnTo>
                <a:lnTo>
                  <a:pt x="0" y="10121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175" y="894695"/>
            <a:ext cx="3032787" cy="193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0" y="173692"/>
            <a:ext cx="226616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Ellipse</a:t>
            </a:r>
            <a:r>
              <a:rPr sz="14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Directrix</a:t>
            </a:r>
            <a:r>
              <a:rPr sz="1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742554"/>
            <a:ext cx="2791072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</a:t>
            </a:r>
            <a:r>
              <a:rPr sz="1000" spc="7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=</a:t>
            </a:r>
            <a:r>
              <a:rPr sz="1000" spc="-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2/3 </a:t>
            </a:r>
            <a:r>
              <a:rPr sz="1000" spc="4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and</a:t>
            </a:r>
            <a:r>
              <a:rPr sz="1000" spc="13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</a:t>
            </a:r>
            <a:r>
              <a:rPr sz="1000" spc="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cus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distance</a:t>
            </a:r>
            <a:r>
              <a:rPr sz="1000" spc="18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from</a:t>
            </a:r>
            <a:r>
              <a:rPr sz="1000" spc="60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directrix</a:t>
            </a:r>
            <a:r>
              <a:rPr sz="1000" spc="46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kn</a:t>
            </a:r>
            <a:r>
              <a:rPr sz="1000" spc="-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wn.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393" y="1047073"/>
            <a:ext cx="1228659" cy="47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1979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latin typeface="Times New Roman"/>
                <a:cs typeface="Times New Roman"/>
              </a:rPr>
              <a:t>Divide</a:t>
            </a:r>
            <a:r>
              <a:rPr sz="800" spc="128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r>
              <a:rPr sz="800" spc="11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in</a:t>
            </a:r>
            <a:r>
              <a:rPr sz="800" spc="9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five</a:t>
            </a:r>
            <a:r>
              <a:rPr sz="800" spc="55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equal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10839"/>
              </a:lnSpc>
              <a:spcBef>
                <a:spcPts val="271"/>
              </a:spcBef>
            </a:pPr>
            <a:r>
              <a:rPr sz="800" spc="0" dirty="0" smtClean="0">
                <a:latin typeface="Times New Roman"/>
                <a:cs typeface="Times New Roman"/>
              </a:rPr>
              <a:t>segments.</a:t>
            </a:r>
            <a:r>
              <a:rPr sz="800" spc="15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Dr</a:t>
            </a:r>
            <a:r>
              <a:rPr sz="800" spc="-25" dirty="0" smtClean="0"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w</a:t>
            </a:r>
            <a:r>
              <a:rPr sz="800" spc="187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</a:t>
            </a:r>
            <a:r>
              <a:rPr sz="800" spc="84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Segoe UI Symbol"/>
                <a:cs typeface="Segoe UI Symbol"/>
              </a:rPr>
              <a:t>⊥</a:t>
            </a:r>
            <a:r>
              <a:rPr sz="800" spc="71" dirty="0" smtClean="0">
                <a:latin typeface="Segoe UI Symbol"/>
                <a:cs typeface="Segoe UI Symbol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CF</a:t>
            </a:r>
            <a:endParaRPr sz="800">
              <a:latin typeface="Times New Roman"/>
              <a:cs typeface="Times New Roman"/>
            </a:endParaRPr>
          </a:p>
          <a:p>
            <a:pPr marL="12700" marR="19790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latin typeface="Times New Roman"/>
                <a:cs typeface="Times New Roman"/>
              </a:rPr>
              <a:t>and </a:t>
            </a:r>
            <a:r>
              <a:rPr sz="800" spc="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VF</a:t>
            </a:r>
            <a:r>
              <a:rPr sz="800" spc="100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=</a:t>
            </a:r>
            <a:r>
              <a:rPr sz="800" spc="142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VE.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86314"/>
            <a:ext cx="53506" cy="2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595" y="1052741"/>
            <a:ext cx="101218" cy="10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3">
              <a:lnSpc>
                <a:spcPts val="795"/>
              </a:lnSpc>
              <a:spcBef>
                <a:spcPts val="39"/>
              </a:spcBef>
            </a:pPr>
            <a:r>
              <a:rPr sz="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3319</Words>
  <Application>Microsoft Office PowerPoint</Application>
  <PresentationFormat>Custom</PresentationFormat>
  <Paragraphs>615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Malgun Gothic</vt:lpstr>
      <vt:lpstr>Arial</vt:lpstr>
      <vt:lpstr>Calibri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modified xsi:type="dcterms:W3CDTF">2018-07-26T10:05:32Z</dcterms:modified>
</cp:coreProperties>
</file>