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6" r:id="rId3"/>
    <p:sldId id="262" r:id="rId4"/>
    <p:sldId id="261" r:id="rId5"/>
    <p:sldId id="260" r:id="rId6"/>
    <p:sldId id="257" r:id="rId7"/>
    <p:sldId id="258" r:id="rId8"/>
    <p:sldId id="25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BEED1-498C-4885-B020-CA768861376F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8A46B-54B3-4351-9815-D9004E5D43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8A46B-54B3-4351-9815-D9004E5D435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8A46B-54B3-4351-9815-D9004E5D435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DESIGN OF SOCKET 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&amp;   </a:t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SPIGOT COTTER JOINT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Shehzad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Ahmed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Asst. Professor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Mechanical Department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Anjuman College of Engineering &amp; Technology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CADME\Downloads\New Doc 2017-07-10 (1) - Pag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04800"/>
            <a:ext cx="6172200" cy="6071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DME\Downloads\New Doc 2017-07-10 - Page 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7543800" cy="582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CADME\Downloads\New Doc 2017-07-10 - Page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137452" y="-537251"/>
            <a:ext cx="4869097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ADME\Downloads\New Doc 2017-07-10 - Page 3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74178" y="-226377"/>
            <a:ext cx="5567047" cy="723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ADME\Downloads\New Doc 2017-07-10 - Page 4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23609" y="-490008"/>
            <a:ext cx="3200400" cy="7838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ADME\Downloads\New Doc 2017-07-10 - Page 5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54142" y="-715943"/>
            <a:ext cx="6035714" cy="822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DME\Downloads\New Doc 2017-07-10 - Page 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915" y="1600200"/>
            <a:ext cx="697617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ADME\Downloads\New Doc 2017-07-10 - Page 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63734" y="-239735"/>
            <a:ext cx="5692733" cy="7543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r>
              <a:rPr lang="en-US" dirty="0" smtClean="0"/>
              <a:t>Course Outcome Covered in this Topic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79248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CO</a:t>
            </a: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1" y="1752600"/>
          <a:ext cx="8153399" cy="2781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965"/>
                <a:gridCol w="3357282"/>
                <a:gridCol w="1758576"/>
                <a:gridCol w="1758576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Course Outcome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Level of Bloom’s Taxonomy</a:t>
                      </a:r>
                      <a:endParaRPr lang="en-US" dirty="0"/>
                    </a:p>
                  </a:txBody>
                  <a:tcPr/>
                </a:tc>
              </a:tr>
              <a:tr h="1867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CO502T.2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Students will be able to evaluate &amp; design knuckle, cotter &amp;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Rivetted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joints.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Design, Evaluate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Level 5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         (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Evaluate) &amp;                            Level 6 ( Create )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 OF SOCKET &amp; SPIGOT COTTER JOINT</a:t>
            </a:r>
            <a:endParaRPr lang="en-US" dirty="0"/>
          </a:p>
        </p:txBody>
      </p:sp>
      <p:pic>
        <p:nvPicPr>
          <p:cNvPr id="4" name="Picture 4" descr="https://i.ytimg.com/vi/esfr74WhbYg/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2t1xqejof9utc.cloudfront.net/screenshots/pics/94063ac212659782afb7e34e25ab76ea/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24824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PEDAL &amp; SPROCKET WHEEL</a:t>
            </a:r>
            <a:endParaRPr lang="en-US" dirty="0"/>
          </a:p>
        </p:txBody>
      </p:sp>
      <p:pic>
        <p:nvPicPr>
          <p:cNvPr id="4" name="Picture 2" descr="http://farm4.static.flickr.com/3192/3595091735_fb8f8d63b0_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38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To Connect Piston Rod in Steam Engine</a:t>
            </a:r>
            <a:endParaRPr lang="en-US" dirty="0"/>
          </a:p>
        </p:txBody>
      </p:sp>
      <p:pic>
        <p:nvPicPr>
          <p:cNvPr id="14338" name="Picture 2" descr="http://www.dieselduck.info/machine/01%20prime%20movers/diesel_engine/fairbanksmorse_pisto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89456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Foundation Bolt</a:t>
            </a:r>
            <a:endParaRPr lang="en-US" dirty="0"/>
          </a:p>
        </p:txBody>
      </p:sp>
      <p:pic>
        <p:nvPicPr>
          <p:cNvPr id="15362" name="Picture 2" descr="http://www.educationdiscussion.com/wp-content/uploads/2015/04/Eye-foundation-bol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5486400" cy="5376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IN RAILWAY ENGINES</a:t>
            </a:r>
            <a:endParaRPr lang="en-US" dirty="0"/>
          </a:p>
        </p:txBody>
      </p:sp>
      <p:pic>
        <p:nvPicPr>
          <p:cNvPr id="16386" name="Picture 2" descr="Image result for Cotter Joint in Railwa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543800" cy="5871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CADME\Downloads\New Doc 2017-07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07698" y="-707498"/>
            <a:ext cx="4724400" cy="8272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96</Words>
  <Application>Microsoft Office PowerPoint</Application>
  <PresentationFormat>On-screen Show (4:3)</PresentationFormat>
  <Paragraphs>23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DESIGN OF SOCKET  &amp;    SPIGOT COTTER JOINT</vt:lpstr>
      <vt:lpstr>Course Outcome Covered in this Topic</vt:lpstr>
      <vt:lpstr>DESIGN OF SOCKET &amp; SPIGOT COTTER JOINT</vt:lpstr>
      <vt:lpstr>Slide 4</vt:lpstr>
      <vt:lpstr>1. PEDAL &amp; SPROCKET WHEEL</vt:lpstr>
      <vt:lpstr>2. To Connect Piston Rod in Steam Engine</vt:lpstr>
      <vt:lpstr>3. Foundation Bolt</vt:lpstr>
      <vt:lpstr>4. IN RAILWAY ENGINES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PEDAL &amp; SPROCKET WHEEL</dc:title>
  <dc:creator>Shehzad</dc:creator>
  <cp:lastModifiedBy>CAD</cp:lastModifiedBy>
  <cp:revision>12</cp:revision>
  <dcterms:created xsi:type="dcterms:W3CDTF">2006-08-16T00:00:00Z</dcterms:created>
  <dcterms:modified xsi:type="dcterms:W3CDTF">2018-07-17T11:57:13Z</dcterms:modified>
</cp:coreProperties>
</file>