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48" r:id="rId1"/>
  </p:sldMasterIdLst>
  <p:notesMasterIdLst>
    <p:notesMasterId r:id="rId5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83" name="Header Placeholder 1048782"/>
          <p:cNvSpPr>
            <a:spLocks noGrp="1"/>
          </p:cNvSpPr>
          <p:nvPr>
            <p:ph type="hdr" sz="quarter"/>
          </p:nvPr>
        </p:nvSpPr>
        <p:spPr>
          <a:xfrm>
            <a:off x="0" y="0"/>
            <a:ext cx="2971800" cy="457200"/>
          </a:xfrm>
          <a:prstGeom prst="rect">
            <a:avLst/>
          </a:prstGeom>
          <a:noFill/>
          <a:ln>
            <a:noFill/>
          </a:ln>
        </p:spPr>
        <p:txBody>
          <a:bodyPr lIns="91440" tIns="45720" rIns="91440" bIns="45720"/>
          <a:lstStyle/>
          <a:p>
            <a:pPr lvl="0" eaLnBrk="1" latinLnBrk="1" hangingPunct="1"/>
            <a:endParaRPr lang="en-US" altLang="en-US" sz="1200"/>
          </a:p>
        </p:txBody>
      </p:sp>
      <p:sp>
        <p:nvSpPr>
          <p:cNvPr id="1048784" name="Date Placeholder 1048783"/>
          <p:cNvSpPr>
            <a:spLocks noGrp="1"/>
          </p:cNvSpPr>
          <p:nvPr>
            <p:ph type="dt" idx="1"/>
          </p:nvPr>
        </p:nvSpPr>
        <p:spPr>
          <a:xfrm>
            <a:off x="3884612" y="0"/>
            <a:ext cx="2971800" cy="457200"/>
          </a:xfrm>
          <a:prstGeom prst="rect">
            <a:avLst/>
          </a:prstGeom>
          <a:noFill/>
          <a:ln>
            <a:noFill/>
          </a:ln>
        </p:spPr>
        <p:txBody>
          <a:bodyPr lIns="91440" tIns="45720" rIns="91440" bIns="45720"/>
          <a:lstStyle/>
          <a:p>
            <a:pPr lvl="0" algn="r" eaLnBrk="1" latinLnBrk="1" hangingPunct="1"/>
            <a:fld id="{566ABCEB-ACFC-4714-9973-3DA970169C29}" type="datetime1">
              <a:rPr lang="en-US" altLang="en-US" sz="1200"/>
              <a:pPr lvl="0" algn="r" eaLnBrk="1" latinLnBrk="1" hangingPunct="1"/>
              <a:t>7/26/2018</a:t>
            </a:fld>
            <a:endParaRPr lang="en-US" altLang="en-US" sz="1200"/>
          </a:p>
        </p:txBody>
      </p:sp>
      <p:sp>
        <p:nvSpPr>
          <p:cNvPr id="1048785" name="Slide Image Placeholder 1048784"/>
          <p:cNvSpPr>
            <a:spLocks noGrp="1" noRot="1" noChangeAspect="1"/>
          </p:cNvSpPr>
          <p:nvPr>
            <p:ph type="sldImg" idx="2"/>
          </p:nvPr>
        </p:nvSpPr>
        <p:spPr>
          <a:xfrm>
            <a:off x="1143000" y="685800"/>
            <a:ext cx="4572000" cy="3429000"/>
          </a:xfrm>
          <a:prstGeom prst="rect">
            <a:avLst/>
          </a:prstGeom>
          <a:noFill/>
          <a:ln w="12700" cap="flat" cmpd="sng">
            <a:solidFill>
              <a:srgbClr val="000000">
                <a:alpha val="100000"/>
              </a:srgbClr>
            </a:solidFill>
            <a:prstDash val="solid"/>
            <a:round/>
          </a:ln>
        </p:spPr>
        <p:txBody>
          <a:bodyPr lIns="91440" tIns="45720" rIns="91440" bIns="45720" anchor="ctr"/>
          <a:lstStyle/>
          <a:p>
            <a:endParaRPr/>
          </a:p>
        </p:txBody>
      </p:sp>
      <p:sp>
        <p:nvSpPr>
          <p:cNvPr id="1048786" name="Notes Placeholder 1048785"/>
          <p:cNvSpPr>
            <a:spLocks noGrp="1"/>
          </p:cNvSpPr>
          <p:nvPr>
            <p:ph type="body" sz="quarter" idx="3"/>
          </p:nvPr>
        </p:nvSpPr>
        <p:spPr>
          <a:xfrm>
            <a:off x="685800" y="4343400"/>
            <a:ext cx="5486400" cy="4114800"/>
          </a:xfrm>
          <a:prstGeom prst="rect">
            <a:avLst/>
          </a:prstGeom>
          <a:noFill/>
          <a:ln>
            <a:noFill/>
          </a:ln>
        </p:spPr>
        <p:txBody>
          <a:bodyPr lIns="91440" tIns="45720" rIns="91440" bIns="4572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787" name="Footer Placeholder 1048786"/>
          <p:cNvSpPr>
            <a:spLocks noGrp="1"/>
          </p:cNvSpPr>
          <p:nvPr>
            <p:ph type="ftr" sz="quarter" idx="4"/>
          </p:nvPr>
        </p:nvSpPr>
        <p:spPr>
          <a:xfrm>
            <a:off x="0" y="8685212"/>
            <a:ext cx="2971800" cy="457200"/>
          </a:xfrm>
          <a:prstGeom prst="rect">
            <a:avLst/>
          </a:prstGeom>
          <a:noFill/>
          <a:ln>
            <a:noFill/>
          </a:ln>
        </p:spPr>
        <p:txBody>
          <a:bodyPr lIns="91440" tIns="45720" rIns="91440" bIns="45720" anchor="b"/>
          <a:lstStyle/>
          <a:p>
            <a:pPr lvl="0" eaLnBrk="1" latinLnBrk="1" hangingPunct="1"/>
            <a:endParaRPr lang="en-US" altLang="en-US" sz="1200"/>
          </a:p>
        </p:txBody>
      </p:sp>
      <p:sp>
        <p:nvSpPr>
          <p:cNvPr id="1048788" name="Slide Number Placeholder 1048787"/>
          <p:cNvSpPr>
            <a:spLocks noGrp="1"/>
          </p:cNvSpPr>
          <p:nvPr>
            <p:ph type="sldNum" sz="quarter" idx="5"/>
          </p:nvPr>
        </p:nvSpPr>
        <p:spPr>
          <a:xfrm>
            <a:off x="3884612" y="8685212"/>
            <a:ext cx="2971800" cy="457200"/>
          </a:xfrm>
          <a:prstGeom prst="rect">
            <a:avLst/>
          </a:prstGeom>
          <a:noFill/>
          <a:ln>
            <a:noFill/>
          </a:ln>
        </p:spPr>
        <p:txBody>
          <a:bodyPr lIns="91440" tIns="45720" rIns="91440" bIns="45720" anchor="b"/>
          <a:lstStyle/>
          <a:p>
            <a:pPr lvl="0" algn="r" eaLnBrk="1" latinLnBrk="1" hangingPunct="1"/>
            <a:fld id="{566ABCEB-ACFC-4714-9973-3DA970169C29}" type="slidenum">
              <a:rPr lang="en-US" altLang="en-US" sz="1200"/>
              <a:pPr lvl="0" algn="r" eaLnBrk="1" latinLnBrk="1" hangingPunct="1"/>
              <a:t>‹#›</a:t>
            </a:fld>
            <a:endParaRPr lang="en-US" altLang="en-US" sz="1200"/>
          </a:p>
        </p:txBody>
      </p:sp>
    </p:spTree>
  </p:cSld>
  <p:clrMap bg1="dk1" tx1="dk1" bg2="dk1" tx2="dk1" accent1="dk1" accent2="dk1" accent3="dk1" accent4="dk1" accent5="dk1" accent6="dk1" hlink="dk1" folHlink="dk1"/>
  <p:notesStyle>
    <a:lvl1pPr marL="0" indent="0" algn="l" rtl="0" fontAlgn="base" latinLnBrk="1">
      <a:lnSpc>
        <a:spcPct val="100000"/>
      </a:lnSpc>
      <a:spcBef>
        <a:spcPct val="30000"/>
      </a:spcBef>
      <a:spcAft>
        <a:spcPct val="0"/>
      </a:spcAft>
      <a:buFontTx/>
      <a:buNone/>
      <a:defRPr sz="1200" b="0" i="0" baseline="0">
        <a:solidFill>
          <a:schemeClr val="dk1"/>
        </a:solidFill>
        <a:latin typeface="Calibri" pitchFamily="34" charset="0"/>
        <a:sym typeface="Arial" pitchFamily="34" charset="0"/>
      </a:defRPr>
    </a:lvl1pPr>
    <a:lvl2pPr marL="457200" indent="0" algn="l" rtl="0" fontAlgn="base" latinLnBrk="1">
      <a:lnSpc>
        <a:spcPct val="100000"/>
      </a:lnSpc>
      <a:spcBef>
        <a:spcPct val="30000"/>
      </a:spcBef>
      <a:spcAft>
        <a:spcPct val="0"/>
      </a:spcAft>
      <a:buFontTx/>
      <a:buNone/>
      <a:defRPr sz="1200" b="0" i="0" baseline="0">
        <a:solidFill>
          <a:schemeClr val="dk1"/>
        </a:solidFill>
        <a:latin typeface="Calibri" pitchFamily="34" charset="0"/>
        <a:sym typeface="Arial" pitchFamily="34" charset="0"/>
      </a:defRPr>
    </a:lvl2pPr>
    <a:lvl3pPr marL="914400" indent="0" algn="l" rtl="0" fontAlgn="base" latinLnBrk="1">
      <a:lnSpc>
        <a:spcPct val="100000"/>
      </a:lnSpc>
      <a:spcBef>
        <a:spcPct val="30000"/>
      </a:spcBef>
      <a:spcAft>
        <a:spcPct val="0"/>
      </a:spcAft>
      <a:buFontTx/>
      <a:buNone/>
      <a:defRPr sz="1200" b="0" i="0" baseline="0">
        <a:solidFill>
          <a:schemeClr val="dk1"/>
        </a:solidFill>
        <a:latin typeface="Calibri" pitchFamily="34" charset="0"/>
        <a:sym typeface="Arial" pitchFamily="34" charset="0"/>
      </a:defRPr>
    </a:lvl3pPr>
    <a:lvl4pPr marL="1371600" indent="0" algn="l" rtl="0" fontAlgn="base" latinLnBrk="1">
      <a:lnSpc>
        <a:spcPct val="100000"/>
      </a:lnSpc>
      <a:spcBef>
        <a:spcPct val="30000"/>
      </a:spcBef>
      <a:spcAft>
        <a:spcPct val="0"/>
      </a:spcAft>
      <a:buFontTx/>
      <a:buNone/>
      <a:defRPr sz="1200" b="0" i="0" baseline="0">
        <a:solidFill>
          <a:schemeClr val="dk1"/>
        </a:solidFill>
        <a:latin typeface="Calibri" pitchFamily="34" charset="0"/>
        <a:sym typeface="Arial" pitchFamily="34" charset="0"/>
      </a:defRPr>
    </a:lvl4pPr>
    <a:lvl5pPr marL="1828800" indent="0" algn="l" rtl="0" fontAlgn="base" latinLnBrk="1">
      <a:lnSpc>
        <a:spcPct val="100000"/>
      </a:lnSpc>
      <a:spcBef>
        <a:spcPct val="30000"/>
      </a:spcBef>
      <a:spcAft>
        <a:spcPct val="0"/>
      </a:spcAft>
      <a:buFontTx/>
      <a:buNone/>
      <a:defRPr sz="1200" b="0" i="0" baseline="0">
        <a:solidFill>
          <a:schemeClr val="dk1"/>
        </a:solidFill>
        <a:latin typeface="Calibri" pitchFamily="34" charset="0"/>
        <a:sym typeface="Arial" pitchFamily="34"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TextBox 1048724"/>
          <p:cNvSpPr txBox="1"/>
          <p:nvPr/>
        </p:nvSpPr>
        <p:spPr>
          <a:xfrm>
            <a:off x="3884612" y="8685212"/>
            <a:ext cx="2971800" cy="457200"/>
          </a:xfrm>
          <a:prstGeom prst="rect">
            <a:avLst/>
          </a:prstGeom>
          <a:noFill/>
          <a:ln>
            <a:noFill/>
          </a:ln>
        </p:spPr>
        <p:txBody>
          <a:bodyPr lIns="91440" tIns="45720" rIns="91440" bIns="45720" anchor="b"/>
          <a:lstStyle/>
          <a:p>
            <a:pPr lvl="0" algn="r" eaLnBrk="1" latinLnBrk="1" hangingPunct="1"/>
            <a:fld id="{566ABCEB-ACFC-4714-9973-3DA970169C29}" type="slidenum">
              <a:rPr lang="en-US" altLang="en-US" sz="1200"/>
              <a:pPr lvl="0" algn="r" eaLnBrk="1" latinLnBrk="1" hangingPunct="1"/>
              <a:t>31</a:t>
            </a:fld>
            <a:endParaRPr lang="en-US" altLang="en-US" sz="1200"/>
          </a:p>
        </p:txBody>
      </p:sp>
      <p:sp>
        <p:nvSpPr>
          <p:cNvPr id="1048726" name="Slide Image Placeholder 1048725"/>
          <p:cNvSpPr>
            <a:spLocks noGrp="1" noRot="1" noChangeAspect="1"/>
          </p:cNvSpPr>
          <p:nvPr>
            <p:ph type="sldImg"/>
          </p:nvPr>
        </p:nvSpPr>
        <p:spPr bwMode="auto">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727" name="Notes Placeholder 1048726"/>
          <p:cNvSpPr>
            <a:spLocks noGrp="1"/>
          </p:cNvSpPr>
          <p:nvPr>
            <p:ph type="body" idx="1"/>
          </p:nvPr>
        </p:nvSpPr>
        <p:spPr bwMode="auto">
          <a:xfrm>
            <a:off x="685800" y="4343400"/>
            <a:ext cx="5486400" cy="4114800"/>
          </a:xfrm>
          <a:prstGeom prst="rect">
            <a:avLst/>
          </a:prstGeom>
          <a:noFill/>
          <a:ln>
            <a:noFill/>
          </a:ln>
        </p:spPr>
        <p:txBody>
          <a:bodyPr lIns="91440" tIns="45720" rIns="91440" bIns="45720" anchor="t"/>
          <a:lstStyle/>
          <a:p>
            <a:pPr lvl="0" eaLnBrk="1" latinLnBrk="1" hangingPunct="1">
              <a:spcBef>
                <a:spcPct val="0"/>
              </a:spcBef>
            </a:pPr>
            <a:r>
              <a:rPr lang="en-US" altLang="en-US" sz="800">
                <a:latin typeface="Times New Roman" pitchFamily="18" charset="0"/>
              </a:rPr>
              <a:t>Signals are used to connect different parts of a design.  They can be thought of as “wire” in conventional sense. Every signal has a </a:t>
            </a:r>
            <a:r>
              <a:rPr lang="en-US" altLang="en-US" sz="800" i="1">
                <a:latin typeface="Times New Roman" pitchFamily="18" charset="0"/>
              </a:rPr>
              <a:t>type. </a:t>
            </a:r>
            <a:r>
              <a:rPr lang="en-US" altLang="en-US" sz="800">
                <a:latin typeface="Times New Roman" pitchFamily="18" charset="0"/>
              </a:rPr>
              <a:t>A </a:t>
            </a:r>
            <a:r>
              <a:rPr lang="en-US" altLang="en-US" sz="800" i="1">
                <a:latin typeface="Times New Roman" pitchFamily="18" charset="0"/>
              </a:rPr>
              <a:t>type</a:t>
            </a:r>
            <a:r>
              <a:rPr lang="en-US" altLang="en-US" sz="800">
                <a:latin typeface="Times New Roman" pitchFamily="18" charset="0"/>
              </a:rPr>
              <a:t> is all the valid values that a signal can assume. </a:t>
            </a:r>
          </a:p>
          <a:p>
            <a:pPr lvl="0" eaLnBrk="1" latinLnBrk="1" hangingPunct="1">
              <a:spcBef>
                <a:spcPct val="0"/>
              </a:spcBef>
            </a:pPr>
            <a:r>
              <a:rPr lang="en-US" altLang="en-US" sz="800">
                <a:latin typeface="Times New Roman" pitchFamily="18" charset="0"/>
              </a:rPr>
              <a:t>VHDL naturally supports bit </a:t>
            </a:r>
            <a:r>
              <a:rPr lang="en-US" altLang="en-US" sz="800" i="1">
                <a:latin typeface="Times New Roman" pitchFamily="18" charset="0"/>
              </a:rPr>
              <a:t>type</a:t>
            </a:r>
            <a:r>
              <a:rPr lang="en-US" altLang="en-US" sz="800">
                <a:latin typeface="Times New Roman" pitchFamily="18" charset="0"/>
              </a:rPr>
              <a:t>, which allows signals of this (</a:t>
            </a:r>
            <a:r>
              <a:rPr lang="en-US" altLang="en-US" sz="800" i="1">
                <a:latin typeface="Times New Roman" pitchFamily="18" charset="0"/>
              </a:rPr>
              <a:t>bit) type </a:t>
            </a:r>
            <a:r>
              <a:rPr lang="en-US" altLang="en-US" sz="800">
                <a:latin typeface="Times New Roman" pitchFamily="18" charset="0"/>
              </a:rPr>
              <a:t>to take the values ‘0’ or ‘1’.</a:t>
            </a:r>
          </a:p>
          <a:p>
            <a:pPr lvl="0" eaLnBrk="1" latinLnBrk="1" hangingPunct="1">
              <a:spcBef>
                <a:spcPct val="0"/>
              </a:spcBef>
            </a:pPr>
            <a:r>
              <a:rPr lang="en-US" altLang="en-US" sz="800">
                <a:latin typeface="Times New Roman" pitchFamily="18" charset="0"/>
              </a:rPr>
              <a:t>Signals of </a:t>
            </a:r>
            <a:r>
              <a:rPr lang="en-US" altLang="en-US" sz="800" i="1">
                <a:latin typeface="Times New Roman" pitchFamily="18" charset="0"/>
              </a:rPr>
              <a:t>type integer </a:t>
            </a:r>
            <a:r>
              <a:rPr lang="en-US" altLang="en-US" sz="800">
                <a:latin typeface="Times New Roman" pitchFamily="18" charset="0"/>
              </a:rPr>
              <a:t>can take integer values between +(2</a:t>
            </a:r>
            <a:r>
              <a:rPr lang="en-US" altLang="en-US" sz="800" baseline="30000">
                <a:latin typeface="Times New Roman" pitchFamily="18" charset="0"/>
              </a:rPr>
              <a:t>31</a:t>
            </a:r>
            <a:r>
              <a:rPr lang="en-US" altLang="en-US" sz="800">
                <a:latin typeface="Times New Roman" pitchFamily="18" charset="0"/>
              </a:rPr>
              <a:t> – 1) to -(2</a:t>
            </a:r>
            <a:r>
              <a:rPr lang="en-US" altLang="en-US" sz="800" baseline="30000">
                <a:latin typeface="Times New Roman" pitchFamily="18" charset="0"/>
              </a:rPr>
              <a:t>31</a:t>
            </a:r>
            <a:r>
              <a:rPr lang="en-US" altLang="en-US" sz="800">
                <a:latin typeface="Times New Roman" pitchFamily="18" charset="0"/>
              </a:rPr>
              <a:t>-1).</a:t>
            </a:r>
          </a:p>
          <a:p>
            <a:pPr lvl="0" eaLnBrk="1" latinLnBrk="1" hangingPunct="1">
              <a:spcBef>
                <a:spcPct val="0"/>
              </a:spcBef>
            </a:pPr>
            <a:r>
              <a:rPr lang="en-US" altLang="en-US" sz="800">
                <a:latin typeface="Times New Roman" pitchFamily="18" charset="0"/>
              </a:rPr>
              <a:t>Wire in real implementation may need to take an unknown value, ‘X’ or high impedance value, ‘Z’.  Thus, IEEE 1164 standard defined </a:t>
            </a:r>
            <a:r>
              <a:rPr lang="en-US" altLang="en-US" sz="800" b="1" i="1">
                <a:latin typeface="Times New Roman" pitchFamily="18" charset="0"/>
              </a:rPr>
              <a:t>std_logic</a:t>
            </a:r>
            <a:r>
              <a:rPr lang="en-US" altLang="en-US" sz="800" i="1">
                <a:latin typeface="Times New Roman" pitchFamily="18" charset="0"/>
              </a:rPr>
              <a:t> </a:t>
            </a:r>
            <a:r>
              <a:rPr lang="en-US" altLang="en-US" sz="800">
                <a:latin typeface="Times New Roman" pitchFamily="18" charset="0"/>
              </a:rPr>
              <a:t>with nine values listed in Table 1</a:t>
            </a:r>
            <a:r>
              <a:rPr lang="en-US" altLang="en-US" sz="700">
                <a:latin typeface="Times New Roman" pitchFamily="18" charset="0"/>
              </a:rPr>
              <a:t>.</a:t>
            </a:r>
          </a:p>
          <a:p>
            <a:pPr lvl="0" eaLnBrk="1" latinLnBrk="1" hangingPunct="1">
              <a:spcBef>
                <a:spcPct val="0"/>
              </a:spcBef>
            </a:pPr>
            <a:r>
              <a:rPr lang="en-US" altLang="en-US" sz="800" b="1" i="1">
                <a:latin typeface="Times New Roman" pitchFamily="18" charset="0"/>
              </a:rPr>
              <a:t>Std_logic_vector</a:t>
            </a:r>
            <a:r>
              <a:rPr lang="en-US" altLang="en-US" sz="800">
                <a:latin typeface="Times New Roman" pitchFamily="18" charset="0"/>
              </a:rPr>
              <a:t> is an array or vector of </a:t>
            </a:r>
            <a:r>
              <a:rPr lang="en-US" altLang="en-US" sz="800" b="1" i="1">
                <a:latin typeface="Times New Roman" pitchFamily="18" charset="0"/>
              </a:rPr>
              <a:t>std_logic </a:t>
            </a:r>
            <a:r>
              <a:rPr lang="en-US" altLang="en-US" sz="800" i="1">
                <a:latin typeface="Times New Roman" pitchFamily="18" charset="0"/>
              </a:rPr>
              <a:t>type. </a:t>
            </a:r>
            <a:r>
              <a:rPr lang="en-US" altLang="en-US" sz="800">
                <a:latin typeface="Times New Roman" pitchFamily="18" charset="0"/>
              </a:rPr>
              <a:t>It represents a bus and has dimension associated with it, which is known as the </a:t>
            </a:r>
            <a:r>
              <a:rPr lang="en-US" altLang="en-US" sz="800" i="1">
                <a:latin typeface="Times New Roman" pitchFamily="18" charset="0"/>
              </a:rPr>
              <a:t>range </a:t>
            </a:r>
            <a:r>
              <a:rPr lang="en-US" altLang="en-US" sz="800">
                <a:latin typeface="Times New Roman" pitchFamily="18" charset="0"/>
              </a:rPr>
              <a:t>of vector.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p:bgPr>
        <a:gradFill rotWithShape="0">
          <a:gsLst>
            <a:gs pos="0">
              <a:srgbClr val="001847">
                <a:alpha val="100000"/>
              </a:srgbClr>
            </a:gs>
            <a:gs pos="100000">
              <a:schemeClr val="lt1">
                <a:alpha val="100000"/>
              </a:schemeClr>
            </a:gs>
          </a:gsLst>
          <a:lin ang="5400000" scaled="1"/>
        </a:gradFill>
        <a:effectLst/>
      </p:bgPr>
    </p:bg>
    <p:spTree>
      <p:nvGrpSpPr>
        <p:cNvPr id="1" name=""/>
        <p:cNvGrpSpPr/>
        <p:nvPr/>
      </p:nvGrpSpPr>
      <p:grpSpPr>
        <a:xfrm>
          <a:off x="0" y="0"/>
          <a:ext cx="0" cy="0"/>
          <a:chOff x="0" y="0"/>
          <a:chExt cx="0" cy="0"/>
        </a:xfrm>
      </p:grpSpPr>
      <p:grpSp>
        <p:nvGrpSpPr>
          <p:cNvPr id="30" name="Group 29"/>
          <p:cNvGrpSpPr/>
          <p:nvPr/>
        </p:nvGrpSpPr>
        <p:grpSpPr>
          <a:xfrm>
            <a:off x="-6350" y="20637"/>
            <a:ext cx="9144000" cy="6858000"/>
            <a:chOff x="0" y="0"/>
            <a:chExt cx="5760" cy="4320"/>
          </a:xfrm>
        </p:grpSpPr>
        <p:sp>
          <p:nvSpPr>
            <p:cNvPr id="1048597" name="Freeform 1048596"/>
            <p:cNvSpPr/>
            <p:nvPr/>
          </p:nvSpPr>
          <p:spPr bwMode="hidden">
            <a:xfrm>
              <a:off x="0" y="3072"/>
              <a:ext cx="5760" cy="1248"/>
            </a:xfrm>
            <a:custGeom>
              <a:avLst/>
              <a:gdLst/>
              <a:ahLst/>
              <a:cxnLst/>
              <a:rect l="0" t="0" r="0" b="0"/>
              <a:pathLst>
                <a:path w="6027" h="2296">
                  <a:moveTo>
                    <a:pt x="6027" y="2296"/>
                  </a:moveTo>
                  <a:lnTo>
                    <a:pt x="0" y="2296"/>
                  </a:lnTo>
                  <a:lnTo>
                    <a:pt x="0" y="0"/>
                  </a:lnTo>
                  <a:lnTo>
                    <a:pt x="6027" y="0"/>
                  </a:lnTo>
                  <a:lnTo>
                    <a:pt x="6027" y="2296"/>
                  </a:lnTo>
                  <a:lnTo>
                    <a:pt x="6027" y="2296"/>
                  </a:lnTo>
                </a:path>
              </a:pathLst>
            </a:custGeom>
            <a:gradFill rotWithShape="0">
              <a:gsLst>
                <a:gs pos="0">
                  <a:schemeClr val="lt1">
                    <a:alpha val="100000"/>
                  </a:schemeClr>
                </a:gs>
                <a:gs pos="100000">
                  <a:schemeClr val="accent2">
                    <a:alpha val="100000"/>
                  </a:schemeClr>
                </a:gs>
              </a:gsLst>
              <a:lin ang="5400000" scaled="1"/>
            </a:gradFill>
            <a:ln>
              <a:noFill/>
            </a:ln>
          </p:spPr>
        </p:sp>
        <p:sp>
          <p:nvSpPr>
            <p:cNvPr id="1048598" name="Freeform 1048597"/>
            <p:cNvSpPr/>
            <p:nvPr/>
          </p:nvSpPr>
          <p:spPr bwMode="hidden">
            <a:xfrm>
              <a:off x="0" y="0"/>
              <a:ext cx="5760" cy="3072"/>
            </a:xfrm>
            <a:custGeom>
              <a:avLst/>
              <a:gdLst/>
              <a:ahLst/>
              <a:cxnLst/>
              <a:rect l="0" t="0" r="0" b="0"/>
              <a:pathLst>
                <a:path w="6027" h="2296">
                  <a:moveTo>
                    <a:pt x="6027" y="2296"/>
                  </a:moveTo>
                  <a:lnTo>
                    <a:pt x="0" y="2296"/>
                  </a:lnTo>
                  <a:lnTo>
                    <a:pt x="0" y="0"/>
                  </a:lnTo>
                  <a:lnTo>
                    <a:pt x="6027" y="0"/>
                  </a:lnTo>
                  <a:lnTo>
                    <a:pt x="6027" y="2296"/>
                  </a:lnTo>
                  <a:lnTo>
                    <a:pt x="6027" y="2296"/>
                  </a:lnTo>
                </a:path>
              </a:pathLst>
            </a:custGeom>
            <a:gradFill rotWithShape="0">
              <a:gsLst>
                <a:gs pos="0">
                  <a:srgbClr val="001847">
                    <a:alpha val="100000"/>
                  </a:srgbClr>
                </a:gs>
                <a:gs pos="100000">
                  <a:schemeClr val="lt1">
                    <a:alpha val="100000"/>
                  </a:schemeClr>
                </a:gs>
              </a:gsLst>
              <a:lin ang="5400000" scaled="1"/>
            </a:gradFill>
            <a:ln>
              <a:noFill/>
            </a:ln>
          </p:spPr>
        </p:sp>
      </p:grpSp>
      <p:sp>
        <p:nvSpPr>
          <p:cNvPr id="1048599" name="Freeform 1048598"/>
          <p:cNvSpPr/>
          <p:nvPr/>
        </p:nvSpPr>
        <p:spPr bwMode="hidden">
          <a:xfrm>
            <a:off x="6242050" y="6269037"/>
            <a:ext cx="2895600" cy="609600"/>
          </a:xfrm>
          <a:custGeom>
            <a:avLst/>
            <a:gdLst/>
            <a:ahLst/>
            <a:cxnLst/>
            <a:rect l="0" t="0" r="0" b="0"/>
            <a:pathLst>
              <a:path w="5748" h="246">
                <a:moveTo>
                  <a:pt x="5748" y="246"/>
                </a:moveTo>
                <a:lnTo>
                  <a:pt x="0" y="246"/>
                </a:lnTo>
                <a:lnTo>
                  <a:pt x="0" y="0"/>
                </a:lnTo>
                <a:lnTo>
                  <a:pt x="5748" y="0"/>
                </a:lnTo>
                <a:lnTo>
                  <a:pt x="5748" y="246"/>
                </a:lnTo>
                <a:lnTo>
                  <a:pt x="5748" y="246"/>
                </a:lnTo>
              </a:path>
            </a:pathLst>
          </a:custGeom>
          <a:gradFill rotWithShape="0">
            <a:gsLst>
              <a:gs pos="0">
                <a:schemeClr val="lt1">
                  <a:alpha val="100000"/>
                </a:schemeClr>
              </a:gs>
              <a:gs pos="100000">
                <a:schemeClr val="hlink">
                  <a:alpha val="100000"/>
                </a:schemeClr>
              </a:gs>
            </a:gsLst>
            <a:lin ang="18900000" scaled="1"/>
          </a:gradFill>
          <a:ln>
            <a:noFill/>
          </a:ln>
        </p:spPr>
      </p:sp>
      <p:grpSp>
        <p:nvGrpSpPr>
          <p:cNvPr id="31" name="Group 30"/>
          <p:cNvGrpSpPr/>
          <p:nvPr/>
        </p:nvGrpSpPr>
        <p:grpSpPr>
          <a:xfrm>
            <a:off x="-1587" y="6034087"/>
            <a:ext cx="7845425" cy="850900"/>
            <a:chOff x="0" y="3792"/>
            <a:chExt cx="4942" cy="536"/>
          </a:xfrm>
        </p:grpSpPr>
        <p:sp>
          <p:nvSpPr>
            <p:cNvPr id="1048600" name="Freeform 1048599"/>
            <p:cNvSpPr/>
            <p:nvPr/>
          </p:nvSpPr>
          <p:spPr bwMode="ltGray">
            <a:xfrm>
              <a:off x="1488" y="3792"/>
              <a:ext cx="3240" cy="536"/>
            </a:xfrm>
            <a:custGeom>
              <a:avLst/>
              <a:gdLst/>
              <a:ahLst/>
              <a:cxnLst/>
              <a:rect l="0" t="0" r="0" b="0"/>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path>
              </a:pathLst>
            </a:custGeom>
            <a:gradFill rotWithShape="0">
              <a:gsLst>
                <a:gs pos="0">
                  <a:srgbClr val="847864">
                    <a:alpha val="100000"/>
                  </a:srgbClr>
                </a:gs>
                <a:gs pos="100000">
                  <a:schemeClr val="dk2">
                    <a:alpha val="100000"/>
                  </a:schemeClr>
                </a:gs>
              </a:gsLst>
              <a:lin ang="5400000" scaled="1"/>
            </a:gradFill>
            <a:ln>
              <a:noFill/>
            </a:ln>
          </p:spPr>
        </p:sp>
        <p:grpSp>
          <p:nvGrpSpPr>
            <p:cNvPr id="32" name="Group 31"/>
            <p:cNvGrpSpPr/>
            <p:nvPr/>
          </p:nvGrpSpPr>
          <p:grpSpPr>
            <a:xfrm>
              <a:off x="2486" y="3792"/>
              <a:ext cx="2456" cy="536"/>
              <a:chOff x="2486" y="3792"/>
              <a:chExt cx="2456" cy="536"/>
            </a:xfrm>
          </p:grpSpPr>
          <p:sp>
            <p:nvSpPr>
              <p:cNvPr id="1048601" name="Freeform 1048600"/>
              <p:cNvSpPr/>
              <p:nvPr/>
            </p:nvSpPr>
            <p:spPr bwMode="ltGray">
              <a:xfrm>
                <a:off x="3948" y="3799"/>
                <a:ext cx="994" cy="529"/>
              </a:xfrm>
              <a:custGeom>
                <a:avLst/>
                <a:gdLst/>
                <a:ahLst/>
                <a:cxnLst/>
                <a:rect l="0" t="0" r="0" b="0"/>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path>
                </a:pathLst>
              </a:custGeom>
              <a:solidFill>
                <a:schemeClr val="dk2">
                  <a:alpha val="100000"/>
                </a:schemeClr>
              </a:solidFill>
              <a:ln>
                <a:noFill/>
              </a:ln>
            </p:spPr>
          </p:sp>
          <p:sp>
            <p:nvSpPr>
              <p:cNvPr id="1048602" name="Freeform 1048601"/>
              <p:cNvSpPr/>
              <p:nvPr/>
            </p:nvSpPr>
            <p:spPr bwMode="ltGray">
              <a:xfrm>
                <a:off x="2677" y="3792"/>
                <a:ext cx="186" cy="395"/>
              </a:xfrm>
              <a:custGeom>
                <a:avLst/>
                <a:gdLst/>
                <a:ahLst/>
                <a:cxnLst/>
                <a:rect l="0" t="0" r="0" b="0"/>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path>
                </a:pathLst>
              </a:custGeom>
              <a:solidFill>
                <a:schemeClr val="dk2">
                  <a:alpha val="100000"/>
                </a:schemeClr>
              </a:solidFill>
              <a:ln>
                <a:noFill/>
              </a:ln>
            </p:spPr>
          </p:sp>
          <p:sp>
            <p:nvSpPr>
              <p:cNvPr id="1048603" name="Freeform 1048602"/>
              <p:cNvSpPr/>
              <p:nvPr/>
            </p:nvSpPr>
            <p:spPr bwMode="ltGray">
              <a:xfrm>
                <a:off x="3030" y="3893"/>
                <a:ext cx="378" cy="271"/>
              </a:xfrm>
              <a:custGeom>
                <a:avLst/>
                <a:gdLst/>
                <a:ahLst/>
                <a:cxnLst/>
                <a:rect l="0" t="0" r="0" b="0"/>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path>
                </a:pathLst>
              </a:custGeom>
              <a:solidFill>
                <a:schemeClr val="dk2">
                  <a:alpha val="100000"/>
                </a:schemeClr>
              </a:solidFill>
              <a:ln>
                <a:noFill/>
              </a:ln>
            </p:spPr>
          </p:sp>
          <p:sp>
            <p:nvSpPr>
              <p:cNvPr id="1048604" name="Freeform 1048603"/>
              <p:cNvSpPr/>
              <p:nvPr/>
            </p:nvSpPr>
            <p:spPr bwMode="ltGray">
              <a:xfrm>
                <a:off x="3628" y="3866"/>
                <a:ext cx="155" cy="74"/>
              </a:xfrm>
              <a:custGeom>
                <a:avLst/>
                <a:gdLst/>
                <a:ahLst/>
                <a:cxnLst/>
                <a:rect l="0" t="0" r="0" b="0"/>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path>
                </a:pathLst>
              </a:custGeom>
              <a:solidFill>
                <a:schemeClr val="dk2">
                  <a:alpha val="100000"/>
                </a:schemeClr>
              </a:solidFill>
              <a:ln>
                <a:noFill/>
              </a:ln>
            </p:spPr>
          </p:sp>
          <p:sp>
            <p:nvSpPr>
              <p:cNvPr id="1048605" name="Freeform 1048604"/>
              <p:cNvSpPr/>
              <p:nvPr/>
            </p:nvSpPr>
            <p:spPr bwMode="ltGray">
              <a:xfrm>
                <a:off x="2486" y="3859"/>
                <a:ext cx="42" cy="81"/>
              </a:xfrm>
              <a:custGeom>
                <a:avLst/>
                <a:gdLst/>
                <a:ahLst/>
                <a:cxnLst/>
                <a:rect l="0" t="0" r="0" b="0"/>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path>
                </a:pathLst>
              </a:custGeom>
              <a:solidFill>
                <a:schemeClr val="dk2">
                  <a:alpha val="100000"/>
                </a:schemeClr>
              </a:solidFill>
              <a:ln>
                <a:noFill/>
              </a:ln>
            </p:spPr>
          </p:sp>
        </p:grpSp>
        <p:sp>
          <p:nvSpPr>
            <p:cNvPr id="1048606" name="Freeform 1048605"/>
            <p:cNvSpPr/>
            <p:nvPr/>
          </p:nvSpPr>
          <p:spPr bwMode="ltGray">
            <a:xfrm>
              <a:off x="0" y="3792"/>
              <a:ext cx="3976" cy="535"/>
            </a:xfrm>
            <a:custGeom>
              <a:avLst/>
              <a:gdLst/>
              <a:ahLst/>
              <a:cxnLst/>
              <a:rect l="0" t="0" r="0" b="0"/>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path>
              </a:pathLst>
            </a:custGeom>
            <a:gradFill rotWithShape="0">
              <a:gsLst>
                <a:gs pos="0">
                  <a:srgbClr val="73654F">
                    <a:alpha val="100000"/>
                  </a:srgbClr>
                </a:gs>
                <a:gs pos="100000">
                  <a:schemeClr val="dk2">
                    <a:alpha val="100000"/>
                  </a:schemeClr>
                </a:gs>
              </a:gsLst>
              <a:lin ang="5400000" scaled="1"/>
            </a:gradFill>
            <a:ln>
              <a:noFill/>
            </a:ln>
          </p:spPr>
        </p:sp>
      </p:grpSp>
      <p:grpSp>
        <p:nvGrpSpPr>
          <p:cNvPr id="33" name="Group 32"/>
          <p:cNvGrpSpPr/>
          <p:nvPr/>
        </p:nvGrpSpPr>
        <p:grpSpPr>
          <a:xfrm>
            <a:off x="627062" y="6021387"/>
            <a:ext cx="5684837" cy="849312"/>
            <a:chOff x="395" y="3793"/>
            <a:chExt cx="3581" cy="535"/>
          </a:xfrm>
        </p:grpSpPr>
        <p:sp>
          <p:nvSpPr>
            <p:cNvPr id="1048607" name="Freeform 1048606"/>
            <p:cNvSpPr/>
            <p:nvPr/>
          </p:nvSpPr>
          <p:spPr bwMode="auto">
            <a:xfrm>
              <a:off x="1196" y="3793"/>
              <a:ext cx="365" cy="291"/>
            </a:xfrm>
            <a:custGeom>
              <a:avLst/>
              <a:gdLst/>
              <a:ahLst/>
              <a:cxnLst/>
              <a:rect l="0" t="0" r="0" b="0"/>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path>
              </a:pathLst>
            </a:custGeom>
            <a:solidFill>
              <a:schemeClr val="dk2">
                <a:alpha val="100000"/>
              </a:schemeClr>
            </a:solidFill>
            <a:ln>
              <a:noFill/>
            </a:ln>
          </p:spPr>
        </p:sp>
        <p:sp>
          <p:nvSpPr>
            <p:cNvPr id="1048608" name="Freeform 1048607"/>
            <p:cNvSpPr/>
            <p:nvPr/>
          </p:nvSpPr>
          <p:spPr bwMode="auto">
            <a:xfrm>
              <a:off x="1943" y="3829"/>
              <a:ext cx="2033" cy="499"/>
            </a:xfrm>
            <a:custGeom>
              <a:avLst/>
              <a:gdLst/>
              <a:ahLst/>
              <a:cxnLst/>
              <a:rect l="0" t="0" r="0" b="0"/>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path>
              </a:pathLst>
            </a:custGeom>
            <a:solidFill>
              <a:schemeClr val="dk2">
                <a:alpha val="100000"/>
              </a:schemeClr>
            </a:solidFill>
            <a:ln>
              <a:noFill/>
            </a:ln>
          </p:spPr>
        </p:sp>
        <p:sp>
          <p:nvSpPr>
            <p:cNvPr id="1048609" name="Freeform 1048608"/>
            <p:cNvSpPr/>
            <p:nvPr/>
          </p:nvSpPr>
          <p:spPr bwMode="auto">
            <a:xfrm>
              <a:off x="1830" y="3823"/>
              <a:ext cx="71" cy="61"/>
            </a:xfrm>
            <a:custGeom>
              <a:avLst/>
              <a:gdLst/>
              <a:ahLst/>
              <a:cxnLst/>
              <a:rect l="0" t="0" r="0" b="0"/>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path>
              </a:pathLst>
            </a:custGeom>
            <a:solidFill>
              <a:schemeClr val="dk2">
                <a:alpha val="100000"/>
              </a:schemeClr>
            </a:solidFill>
            <a:ln>
              <a:noFill/>
            </a:ln>
          </p:spPr>
        </p:sp>
        <p:sp>
          <p:nvSpPr>
            <p:cNvPr id="1048610" name="Freeform 1048609"/>
            <p:cNvSpPr/>
            <p:nvPr/>
          </p:nvSpPr>
          <p:spPr bwMode="auto">
            <a:xfrm>
              <a:off x="855" y="3842"/>
              <a:ext cx="161" cy="164"/>
            </a:xfrm>
            <a:custGeom>
              <a:avLst/>
              <a:gdLst/>
              <a:ahLst/>
              <a:cxnLst/>
              <a:rect l="0" t="0" r="0" b="0"/>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path>
              </a:pathLst>
            </a:custGeom>
            <a:solidFill>
              <a:schemeClr val="dk2">
                <a:alpha val="100000"/>
              </a:schemeClr>
            </a:solidFill>
            <a:ln>
              <a:noFill/>
            </a:ln>
          </p:spPr>
        </p:sp>
        <p:sp>
          <p:nvSpPr>
            <p:cNvPr id="1048611" name="Freeform 1048610"/>
            <p:cNvSpPr/>
            <p:nvPr/>
          </p:nvSpPr>
          <p:spPr bwMode="auto">
            <a:xfrm>
              <a:off x="706" y="3854"/>
              <a:ext cx="59" cy="61"/>
            </a:xfrm>
            <a:custGeom>
              <a:avLst/>
              <a:gdLst/>
              <a:ahLst/>
              <a:cxnLst/>
              <a:rect l="0" t="0" r="0" b="0"/>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path>
              </a:pathLst>
            </a:custGeom>
            <a:solidFill>
              <a:schemeClr val="dk2">
                <a:alpha val="100000"/>
              </a:schemeClr>
            </a:solidFill>
            <a:ln>
              <a:noFill/>
            </a:ln>
          </p:spPr>
        </p:sp>
        <p:sp>
          <p:nvSpPr>
            <p:cNvPr id="1048612" name="Freeform 1048611"/>
            <p:cNvSpPr/>
            <p:nvPr/>
          </p:nvSpPr>
          <p:spPr bwMode="auto">
            <a:xfrm>
              <a:off x="395" y="3811"/>
              <a:ext cx="245" cy="207"/>
            </a:xfrm>
            <a:custGeom>
              <a:avLst/>
              <a:gdLst/>
              <a:ahLst/>
              <a:cxnLst/>
              <a:rect l="0" t="0" r="0" b="0"/>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path>
              </a:pathLst>
            </a:custGeom>
            <a:solidFill>
              <a:schemeClr val="dk2">
                <a:alpha val="100000"/>
              </a:schemeClr>
            </a:solidFill>
            <a:ln>
              <a:noFill/>
            </a:ln>
          </p:spPr>
        </p:sp>
      </p:grpSp>
      <p:sp>
        <p:nvSpPr>
          <p:cNvPr id="1048615" name="Date Placeholder 1048614"/>
          <p:cNvSpPr>
            <a:spLocks noGrp="1"/>
          </p:cNvSpPr>
          <p:nvPr>
            <p:ph type="dt" sz="quarter"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616" name="Slide Number Placeholder 104861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
        <p:nvSpPr>
          <p:cNvPr id="1048617" name="Footer Placeholder 1048616"/>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
        <p:nvSpPr>
          <p:cNvPr id="104861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104861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80" name="Title 1"/>
          <p:cNvSpPr>
            <a:spLocks noGrp="1"/>
          </p:cNvSpPr>
          <p:nvPr>
            <p:ph type="title"/>
          </p:nvPr>
        </p:nvSpPr>
        <p:spPr/>
        <p:txBody>
          <a:bodyPr/>
          <a:lstStyle/>
          <a:p>
            <a:r>
              <a:rPr lang="en-US" smtClean="0"/>
              <a:t>Click to edit Master title style</a:t>
            </a:r>
            <a:endParaRPr lang="en-US"/>
          </a:p>
        </p:txBody>
      </p:sp>
      <p:sp>
        <p:nvSpPr>
          <p:cNvPr id="1048781"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4" name="Date Placeholder 1048593"/>
          <p:cNvSpPr>
            <a:spLocks noGrp="1"/>
          </p:cNvSpPr>
          <p:nvPr>
            <p:ph type="dt" sz="half"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596" name="Slide Number Placeholder 104859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
        <p:nvSpPr>
          <p:cNvPr id="1048595" name="Footer Placeholder 1048594"/>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65"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1048766"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4" name="Date Placeholder 1048593"/>
          <p:cNvSpPr>
            <a:spLocks noGrp="1"/>
          </p:cNvSpPr>
          <p:nvPr>
            <p:ph type="dt" sz="half"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596" name="Slide Number Placeholder 104859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
        <p:nvSpPr>
          <p:cNvPr id="1048595" name="Footer Placeholder 1048594"/>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8673"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1048674"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5"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6"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4" name="Date Placeholder 1048593"/>
          <p:cNvSpPr>
            <a:spLocks noGrp="1"/>
          </p:cNvSpPr>
          <p:nvPr>
            <p:ph type="dt" sz="half"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596" name="Slide Number Placeholder 104859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
        <p:nvSpPr>
          <p:cNvPr id="1048595" name="Footer Placeholder 1048594"/>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1048679"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1048680"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1"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4" name="Date Placeholder 1048593"/>
          <p:cNvSpPr>
            <a:spLocks noGrp="1"/>
          </p:cNvSpPr>
          <p:nvPr>
            <p:ph type="dt" sz="half"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596" name="Slide Number Placeholder 104859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
        <p:nvSpPr>
          <p:cNvPr id="1048595" name="Footer Placeholder 1048594"/>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23" name="Title 1"/>
          <p:cNvSpPr>
            <a:spLocks noGrp="1"/>
          </p:cNvSpPr>
          <p:nvPr>
            <p:ph type="title"/>
          </p:nvPr>
        </p:nvSpPr>
        <p:spPr/>
        <p:txBody>
          <a:bodyPr/>
          <a:lstStyle/>
          <a:p>
            <a:r>
              <a:rPr lang="en-US" smtClean="0"/>
              <a:t>Click to edit Master title style</a:t>
            </a:r>
            <a:endParaRPr lang="en-US"/>
          </a:p>
        </p:txBody>
      </p:sp>
      <p:sp>
        <p:nvSpPr>
          <p:cNvPr id="1048624"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4" name="Date Placeholder 1048593"/>
          <p:cNvSpPr>
            <a:spLocks noGrp="1"/>
          </p:cNvSpPr>
          <p:nvPr>
            <p:ph type="dt" sz="half"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596" name="Slide Number Placeholder 104859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
        <p:nvSpPr>
          <p:cNvPr id="1048595" name="Footer Placeholder 1048594"/>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75"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8776"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48594" name="Date Placeholder 1048593"/>
          <p:cNvSpPr>
            <a:spLocks noGrp="1"/>
          </p:cNvSpPr>
          <p:nvPr>
            <p:ph type="dt" sz="half"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596" name="Slide Number Placeholder 104859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
        <p:nvSpPr>
          <p:cNvPr id="1048595" name="Footer Placeholder 1048594"/>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77" name="Title 1"/>
          <p:cNvSpPr>
            <a:spLocks noGrp="1"/>
          </p:cNvSpPr>
          <p:nvPr>
            <p:ph type="title"/>
          </p:nvPr>
        </p:nvSpPr>
        <p:spPr/>
        <p:txBody>
          <a:bodyPr/>
          <a:lstStyle/>
          <a:p>
            <a:r>
              <a:rPr lang="en-US" smtClean="0"/>
              <a:t>Click to edit Master title style</a:t>
            </a:r>
            <a:endParaRPr lang="en-US"/>
          </a:p>
        </p:txBody>
      </p:sp>
      <p:sp>
        <p:nvSpPr>
          <p:cNvPr id="1048778"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79"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4" name="Date Placeholder 1048593"/>
          <p:cNvSpPr>
            <a:spLocks noGrp="1"/>
          </p:cNvSpPr>
          <p:nvPr>
            <p:ph type="dt" sz="half"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596" name="Slide Number Placeholder 104859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
        <p:nvSpPr>
          <p:cNvPr id="1048595" name="Footer Placeholder 1048594"/>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70"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1048771"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72"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73"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74"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4" name="Date Placeholder 1048593"/>
          <p:cNvSpPr>
            <a:spLocks noGrp="1"/>
          </p:cNvSpPr>
          <p:nvPr>
            <p:ph type="dt" sz="half"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596" name="Slide Number Placeholder 104859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
        <p:nvSpPr>
          <p:cNvPr id="1048595" name="Footer Placeholder 1048594"/>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82" name="Title 1"/>
          <p:cNvSpPr>
            <a:spLocks noGrp="1"/>
          </p:cNvSpPr>
          <p:nvPr>
            <p:ph type="title"/>
          </p:nvPr>
        </p:nvSpPr>
        <p:spPr/>
        <p:txBody>
          <a:bodyPr/>
          <a:lstStyle/>
          <a:p>
            <a:r>
              <a:rPr lang="en-US" smtClean="0"/>
              <a:t>Click to edit Master title style</a:t>
            </a:r>
            <a:endParaRPr lang="en-US"/>
          </a:p>
        </p:txBody>
      </p:sp>
      <p:sp>
        <p:nvSpPr>
          <p:cNvPr id="1048594" name="Date Placeholder 1048593"/>
          <p:cNvSpPr>
            <a:spLocks noGrp="1"/>
          </p:cNvSpPr>
          <p:nvPr>
            <p:ph type="dt" sz="half"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596" name="Slide Number Placeholder 104859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
        <p:nvSpPr>
          <p:cNvPr id="1048595" name="Footer Placeholder 1048594"/>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94" name="Date Placeholder 1048593"/>
          <p:cNvSpPr>
            <a:spLocks noGrp="1"/>
          </p:cNvSpPr>
          <p:nvPr>
            <p:ph type="dt" sz="half"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596" name="Slide Number Placeholder 104859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
        <p:nvSpPr>
          <p:cNvPr id="1048595" name="Footer Placeholder 1048594"/>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6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104876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6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594" name="Date Placeholder 1048593"/>
          <p:cNvSpPr>
            <a:spLocks noGrp="1"/>
          </p:cNvSpPr>
          <p:nvPr>
            <p:ph type="dt" sz="half"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596" name="Slide Number Placeholder 104859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
        <p:nvSpPr>
          <p:cNvPr id="1048595" name="Footer Placeholder 1048594"/>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67"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1048768"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Tx/>
              <a:buFontTx/>
              <a:buNone/>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1048769"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594" name="Date Placeholder 1048593"/>
          <p:cNvSpPr>
            <a:spLocks noGrp="1"/>
          </p:cNvSpPr>
          <p:nvPr>
            <p:ph type="dt" sz="half"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596" name="Slide Number Placeholder 104859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
        <p:nvSpPr>
          <p:cNvPr id="1048595" name="Footer Placeholder 1048594"/>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alpha val="100000"/>
              </a:srgbClr>
            </a:gs>
            <a:gs pos="100000">
              <a:schemeClr val="lt1">
                <a:alpha val="100000"/>
              </a:schemeClr>
            </a:gs>
          </a:gsLst>
          <a:lin ang="5400000" scaled="1"/>
        </a:gradFill>
        <a:effectLst/>
      </p:bgPr>
    </p:bg>
    <p:spTree>
      <p:nvGrpSpPr>
        <p:cNvPr id="1" name=""/>
        <p:cNvGrpSpPr/>
        <p:nvPr/>
      </p:nvGrpSpPr>
      <p:grpSpPr>
        <a:xfrm>
          <a:off x="0" y="0"/>
          <a:ext cx="0" cy="0"/>
          <a:chOff x="0" y="0"/>
          <a:chExt cx="0" cy="0"/>
        </a:xfrm>
      </p:grpSpPr>
      <p:grpSp>
        <p:nvGrpSpPr>
          <p:cNvPr id="25" name="Group 24"/>
          <p:cNvGrpSpPr/>
          <p:nvPr/>
        </p:nvGrpSpPr>
        <p:grpSpPr>
          <a:xfrm>
            <a:off x="0" y="0"/>
            <a:ext cx="9144000" cy="6858000"/>
            <a:chOff x="0" y="0"/>
            <a:chExt cx="5760" cy="4320"/>
          </a:xfrm>
        </p:grpSpPr>
        <p:sp>
          <p:nvSpPr>
            <p:cNvPr id="1048576" name="Freeform 1048575"/>
            <p:cNvSpPr/>
            <p:nvPr/>
          </p:nvSpPr>
          <p:spPr bwMode="hidden">
            <a:xfrm>
              <a:off x="0" y="3072"/>
              <a:ext cx="5760" cy="1248"/>
            </a:xfrm>
            <a:custGeom>
              <a:avLst/>
              <a:gdLst/>
              <a:ahLst/>
              <a:cxnLst/>
              <a:rect l="0" t="0" r="0" b="0"/>
              <a:pathLst>
                <a:path w="6027" h="2296">
                  <a:moveTo>
                    <a:pt x="6027" y="2296"/>
                  </a:moveTo>
                  <a:lnTo>
                    <a:pt x="0" y="2296"/>
                  </a:lnTo>
                  <a:lnTo>
                    <a:pt x="0" y="0"/>
                  </a:lnTo>
                  <a:lnTo>
                    <a:pt x="6027" y="0"/>
                  </a:lnTo>
                  <a:lnTo>
                    <a:pt x="6027" y="2296"/>
                  </a:lnTo>
                  <a:lnTo>
                    <a:pt x="6027" y="2296"/>
                  </a:lnTo>
                </a:path>
              </a:pathLst>
            </a:custGeom>
            <a:gradFill rotWithShape="0">
              <a:gsLst>
                <a:gs pos="0">
                  <a:schemeClr val="lt1">
                    <a:alpha val="100000"/>
                  </a:schemeClr>
                </a:gs>
                <a:gs pos="100000">
                  <a:schemeClr val="accent2">
                    <a:alpha val="100000"/>
                  </a:schemeClr>
                </a:gs>
              </a:gsLst>
              <a:lin ang="5400000" scaled="1"/>
            </a:gradFill>
            <a:ln>
              <a:noFill/>
            </a:ln>
          </p:spPr>
        </p:sp>
        <p:sp>
          <p:nvSpPr>
            <p:cNvPr id="1048577" name="Freeform 1048576"/>
            <p:cNvSpPr/>
            <p:nvPr/>
          </p:nvSpPr>
          <p:spPr bwMode="hidden">
            <a:xfrm>
              <a:off x="0" y="0"/>
              <a:ext cx="5760" cy="3072"/>
            </a:xfrm>
            <a:custGeom>
              <a:avLst/>
              <a:gdLst/>
              <a:ahLst/>
              <a:cxnLst/>
              <a:rect l="0" t="0" r="0" b="0"/>
              <a:pathLst>
                <a:path w="6027" h="2296">
                  <a:moveTo>
                    <a:pt x="6027" y="2296"/>
                  </a:moveTo>
                  <a:lnTo>
                    <a:pt x="0" y="2296"/>
                  </a:lnTo>
                  <a:lnTo>
                    <a:pt x="0" y="0"/>
                  </a:lnTo>
                  <a:lnTo>
                    <a:pt x="6027" y="0"/>
                  </a:lnTo>
                  <a:lnTo>
                    <a:pt x="6027" y="2296"/>
                  </a:lnTo>
                  <a:lnTo>
                    <a:pt x="6027" y="2296"/>
                  </a:lnTo>
                </a:path>
              </a:pathLst>
            </a:custGeom>
            <a:gradFill rotWithShape="0">
              <a:gsLst>
                <a:gs pos="0">
                  <a:srgbClr val="001847">
                    <a:alpha val="100000"/>
                  </a:srgbClr>
                </a:gs>
                <a:gs pos="100000">
                  <a:schemeClr val="lt1">
                    <a:alpha val="100000"/>
                  </a:schemeClr>
                </a:gs>
              </a:gsLst>
              <a:lin ang="5400000" scaled="1"/>
            </a:gradFill>
            <a:ln>
              <a:noFill/>
            </a:ln>
          </p:spPr>
        </p:sp>
      </p:grpSp>
      <p:sp>
        <p:nvSpPr>
          <p:cNvPr id="1048578" name="Freeform 1048577"/>
          <p:cNvSpPr/>
          <p:nvPr/>
        </p:nvSpPr>
        <p:spPr bwMode="hidden">
          <a:xfrm>
            <a:off x="6248400" y="6262687"/>
            <a:ext cx="2895600" cy="609600"/>
          </a:xfrm>
          <a:custGeom>
            <a:avLst/>
            <a:gdLst/>
            <a:ahLst/>
            <a:cxnLst/>
            <a:rect l="0" t="0" r="0" b="0"/>
            <a:pathLst>
              <a:path w="5748" h="246">
                <a:moveTo>
                  <a:pt x="5748" y="246"/>
                </a:moveTo>
                <a:lnTo>
                  <a:pt x="0" y="246"/>
                </a:lnTo>
                <a:lnTo>
                  <a:pt x="0" y="0"/>
                </a:lnTo>
                <a:lnTo>
                  <a:pt x="5748" y="0"/>
                </a:lnTo>
                <a:lnTo>
                  <a:pt x="5748" y="246"/>
                </a:lnTo>
                <a:lnTo>
                  <a:pt x="5748" y="246"/>
                </a:lnTo>
              </a:path>
            </a:pathLst>
          </a:custGeom>
          <a:gradFill rotWithShape="0">
            <a:gsLst>
              <a:gs pos="0">
                <a:schemeClr val="lt1">
                  <a:alpha val="100000"/>
                </a:schemeClr>
              </a:gs>
              <a:gs pos="100000">
                <a:schemeClr val="hlink">
                  <a:alpha val="100000"/>
                </a:schemeClr>
              </a:gs>
            </a:gsLst>
            <a:lin ang="18900000" scaled="1"/>
          </a:gradFill>
          <a:ln>
            <a:noFill/>
          </a:ln>
        </p:spPr>
      </p:sp>
      <p:grpSp>
        <p:nvGrpSpPr>
          <p:cNvPr id="26" name="Group 25"/>
          <p:cNvGrpSpPr/>
          <p:nvPr/>
        </p:nvGrpSpPr>
        <p:grpSpPr>
          <a:xfrm>
            <a:off x="0" y="6019800"/>
            <a:ext cx="7848600" cy="857250"/>
            <a:chOff x="0" y="3792"/>
            <a:chExt cx="4944" cy="540"/>
          </a:xfrm>
        </p:grpSpPr>
        <p:sp>
          <p:nvSpPr>
            <p:cNvPr id="1048579" name="Freeform 1048578"/>
            <p:cNvSpPr/>
            <p:nvPr/>
          </p:nvSpPr>
          <p:spPr bwMode="ltGray">
            <a:xfrm>
              <a:off x="1488" y="3792"/>
              <a:ext cx="3240" cy="536"/>
            </a:xfrm>
            <a:custGeom>
              <a:avLst/>
              <a:gdLst/>
              <a:ahLst/>
              <a:cxnLst/>
              <a:rect l="0" t="0" r="0" b="0"/>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path>
              </a:pathLst>
            </a:custGeom>
            <a:gradFill rotWithShape="0">
              <a:gsLst>
                <a:gs pos="0">
                  <a:srgbClr val="847864">
                    <a:alpha val="100000"/>
                  </a:srgbClr>
                </a:gs>
                <a:gs pos="100000">
                  <a:schemeClr val="dk2">
                    <a:alpha val="100000"/>
                  </a:schemeClr>
                </a:gs>
              </a:gsLst>
              <a:lin ang="5400000" scaled="1"/>
            </a:gradFill>
            <a:ln>
              <a:noFill/>
            </a:ln>
          </p:spPr>
        </p:sp>
        <p:grpSp>
          <p:nvGrpSpPr>
            <p:cNvPr id="27" name="Group 26"/>
            <p:cNvGrpSpPr/>
            <p:nvPr/>
          </p:nvGrpSpPr>
          <p:grpSpPr>
            <a:xfrm>
              <a:off x="2486" y="3792"/>
              <a:ext cx="2458" cy="540"/>
              <a:chOff x="2486" y="3792"/>
              <a:chExt cx="2458" cy="540"/>
            </a:xfrm>
          </p:grpSpPr>
          <p:sp>
            <p:nvSpPr>
              <p:cNvPr id="1048580" name="Freeform 1048579"/>
              <p:cNvSpPr/>
              <p:nvPr/>
            </p:nvSpPr>
            <p:spPr bwMode="ltGray">
              <a:xfrm>
                <a:off x="3948" y="3799"/>
                <a:ext cx="996" cy="533"/>
              </a:xfrm>
              <a:custGeom>
                <a:avLst/>
                <a:gdLst/>
                <a:ahLst/>
                <a:cxnLst/>
                <a:rect l="0" t="0" r="0" b="0"/>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path>
                </a:pathLst>
              </a:custGeom>
              <a:solidFill>
                <a:schemeClr val="dk2">
                  <a:alpha val="100000"/>
                </a:schemeClr>
              </a:solidFill>
              <a:ln>
                <a:noFill/>
              </a:ln>
            </p:spPr>
          </p:sp>
          <p:sp>
            <p:nvSpPr>
              <p:cNvPr id="1048581" name="Freeform 1048580"/>
              <p:cNvSpPr/>
              <p:nvPr/>
            </p:nvSpPr>
            <p:spPr bwMode="ltGray">
              <a:xfrm>
                <a:off x="2677" y="3792"/>
                <a:ext cx="186" cy="395"/>
              </a:xfrm>
              <a:custGeom>
                <a:avLst/>
                <a:gdLst/>
                <a:ahLst/>
                <a:cxnLst/>
                <a:rect l="0" t="0" r="0" b="0"/>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path>
                </a:pathLst>
              </a:custGeom>
              <a:solidFill>
                <a:schemeClr val="dk2">
                  <a:alpha val="100000"/>
                </a:schemeClr>
              </a:solidFill>
              <a:ln>
                <a:noFill/>
              </a:ln>
            </p:spPr>
          </p:sp>
          <p:sp>
            <p:nvSpPr>
              <p:cNvPr id="1048582" name="Freeform 1048581"/>
              <p:cNvSpPr/>
              <p:nvPr/>
            </p:nvSpPr>
            <p:spPr bwMode="ltGray">
              <a:xfrm>
                <a:off x="3030" y="3893"/>
                <a:ext cx="378" cy="271"/>
              </a:xfrm>
              <a:custGeom>
                <a:avLst/>
                <a:gdLst/>
                <a:ahLst/>
                <a:cxnLst/>
                <a:rect l="0" t="0" r="0" b="0"/>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path>
                </a:pathLst>
              </a:custGeom>
              <a:solidFill>
                <a:schemeClr val="dk2">
                  <a:alpha val="100000"/>
                </a:schemeClr>
              </a:solidFill>
              <a:ln>
                <a:noFill/>
              </a:ln>
            </p:spPr>
          </p:sp>
          <p:sp>
            <p:nvSpPr>
              <p:cNvPr id="1048583" name="Freeform 1048582"/>
              <p:cNvSpPr/>
              <p:nvPr/>
            </p:nvSpPr>
            <p:spPr bwMode="ltGray">
              <a:xfrm>
                <a:off x="3628" y="3866"/>
                <a:ext cx="155" cy="74"/>
              </a:xfrm>
              <a:custGeom>
                <a:avLst/>
                <a:gdLst/>
                <a:ahLst/>
                <a:cxnLst/>
                <a:rect l="0" t="0" r="0" b="0"/>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path>
                </a:pathLst>
              </a:custGeom>
              <a:solidFill>
                <a:schemeClr val="dk2">
                  <a:alpha val="100000"/>
                </a:schemeClr>
              </a:solidFill>
              <a:ln>
                <a:noFill/>
              </a:ln>
            </p:spPr>
          </p:sp>
          <p:sp>
            <p:nvSpPr>
              <p:cNvPr id="1048584" name="Freeform 1048583"/>
              <p:cNvSpPr/>
              <p:nvPr/>
            </p:nvSpPr>
            <p:spPr bwMode="ltGray">
              <a:xfrm>
                <a:off x="2486" y="3859"/>
                <a:ext cx="42" cy="81"/>
              </a:xfrm>
              <a:custGeom>
                <a:avLst/>
                <a:gdLst/>
                <a:ahLst/>
                <a:cxnLst/>
                <a:rect l="0" t="0" r="0" b="0"/>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path>
                </a:pathLst>
              </a:custGeom>
              <a:solidFill>
                <a:schemeClr val="dk2">
                  <a:alpha val="100000"/>
                </a:schemeClr>
              </a:solidFill>
              <a:ln>
                <a:noFill/>
              </a:ln>
            </p:spPr>
          </p:sp>
        </p:grpSp>
        <p:sp>
          <p:nvSpPr>
            <p:cNvPr id="1048585" name="Freeform 1048584"/>
            <p:cNvSpPr/>
            <p:nvPr/>
          </p:nvSpPr>
          <p:spPr bwMode="ltGray">
            <a:xfrm>
              <a:off x="0" y="3792"/>
              <a:ext cx="3976" cy="535"/>
            </a:xfrm>
            <a:custGeom>
              <a:avLst/>
              <a:gdLst/>
              <a:ahLst/>
              <a:cxnLst/>
              <a:rect l="0" t="0" r="0" b="0"/>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path>
              </a:pathLst>
            </a:custGeom>
            <a:gradFill rotWithShape="0">
              <a:gsLst>
                <a:gs pos="0">
                  <a:srgbClr val="73654F">
                    <a:alpha val="100000"/>
                  </a:srgbClr>
                </a:gs>
                <a:gs pos="100000">
                  <a:schemeClr val="dk2">
                    <a:alpha val="100000"/>
                  </a:schemeClr>
                </a:gs>
              </a:gsLst>
              <a:lin ang="5400000" scaled="1"/>
            </a:gradFill>
            <a:ln>
              <a:noFill/>
            </a:ln>
          </p:spPr>
        </p:sp>
      </p:grpSp>
      <p:grpSp>
        <p:nvGrpSpPr>
          <p:cNvPr id="28" name="Group 27"/>
          <p:cNvGrpSpPr/>
          <p:nvPr/>
        </p:nvGrpSpPr>
        <p:grpSpPr>
          <a:xfrm>
            <a:off x="627062" y="6021387"/>
            <a:ext cx="5684837" cy="849312"/>
            <a:chOff x="395" y="3793"/>
            <a:chExt cx="3581" cy="535"/>
          </a:xfrm>
        </p:grpSpPr>
        <p:sp>
          <p:nvSpPr>
            <p:cNvPr id="1048586" name="Freeform 1048585"/>
            <p:cNvSpPr/>
            <p:nvPr/>
          </p:nvSpPr>
          <p:spPr bwMode="auto">
            <a:xfrm>
              <a:off x="1196" y="3793"/>
              <a:ext cx="365" cy="291"/>
            </a:xfrm>
            <a:custGeom>
              <a:avLst/>
              <a:gdLst/>
              <a:ahLst/>
              <a:cxnLst/>
              <a:rect l="0" t="0" r="0" b="0"/>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path>
              </a:pathLst>
            </a:custGeom>
            <a:solidFill>
              <a:schemeClr val="dk2">
                <a:alpha val="100000"/>
              </a:schemeClr>
            </a:solidFill>
            <a:ln>
              <a:noFill/>
            </a:ln>
          </p:spPr>
        </p:sp>
        <p:sp>
          <p:nvSpPr>
            <p:cNvPr id="1048587" name="Freeform 1048586"/>
            <p:cNvSpPr/>
            <p:nvPr/>
          </p:nvSpPr>
          <p:spPr bwMode="auto">
            <a:xfrm>
              <a:off x="1943" y="3829"/>
              <a:ext cx="2033" cy="499"/>
            </a:xfrm>
            <a:custGeom>
              <a:avLst/>
              <a:gdLst/>
              <a:ahLst/>
              <a:cxnLst/>
              <a:rect l="0" t="0" r="0" b="0"/>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path>
              </a:pathLst>
            </a:custGeom>
            <a:solidFill>
              <a:schemeClr val="dk2">
                <a:alpha val="100000"/>
              </a:schemeClr>
            </a:solidFill>
            <a:ln>
              <a:noFill/>
            </a:ln>
          </p:spPr>
        </p:sp>
        <p:sp>
          <p:nvSpPr>
            <p:cNvPr id="1048588" name="Freeform 1048587"/>
            <p:cNvSpPr/>
            <p:nvPr/>
          </p:nvSpPr>
          <p:spPr bwMode="auto">
            <a:xfrm>
              <a:off x="1830" y="3823"/>
              <a:ext cx="71" cy="61"/>
            </a:xfrm>
            <a:custGeom>
              <a:avLst/>
              <a:gdLst/>
              <a:ahLst/>
              <a:cxnLst/>
              <a:rect l="0" t="0" r="0" b="0"/>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path>
              </a:pathLst>
            </a:custGeom>
            <a:solidFill>
              <a:schemeClr val="dk2">
                <a:alpha val="100000"/>
              </a:schemeClr>
            </a:solidFill>
            <a:ln>
              <a:noFill/>
            </a:ln>
          </p:spPr>
        </p:sp>
        <p:sp>
          <p:nvSpPr>
            <p:cNvPr id="1048589" name="Freeform 1048588"/>
            <p:cNvSpPr/>
            <p:nvPr/>
          </p:nvSpPr>
          <p:spPr bwMode="auto">
            <a:xfrm>
              <a:off x="855" y="3842"/>
              <a:ext cx="161" cy="164"/>
            </a:xfrm>
            <a:custGeom>
              <a:avLst/>
              <a:gdLst/>
              <a:ahLst/>
              <a:cxnLst/>
              <a:rect l="0" t="0" r="0" b="0"/>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path>
              </a:pathLst>
            </a:custGeom>
            <a:solidFill>
              <a:schemeClr val="dk2">
                <a:alpha val="100000"/>
              </a:schemeClr>
            </a:solidFill>
            <a:ln>
              <a:noFill/>
            </a:ln>
          </p:spPr>
        </p:sp>
        <p:sp>
          <p:nvSpPr>
            <p:cNvPr id="1048590" name="Freeform 1048589"/>
            <p:cNvSpPr/>
            <p:nvPr/>
          </p:nvSpPr>
          <p:spPr bwMode="auto">
            <a:xfrm>
              <a:off x="706" y="3854"/>
              <a:ext cx="59" cy="61"/>
            </a:xfrm>
            <a:custGeom>
              <a:avLst/>
              <a:gdLst/>
              <a:ahLst/>
              <a:cxnLst/>
              <a:rect l="0" t="0" r="0" b="0"/>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path>
              </a:pathLst>
            </a:custGeom>
            <a:solidFill>
              <a:schemeClr val="dk2">
                <a:alpha val="100000"/>
              </a:schemeClr>
            </a:solidFill>
            <a:ln>
              <a:noFill/>
            </a:ln>
          </p:spPr>
        </p:sp>
        <p:sp>
          <p:nvSpPr>
            <p:cNvPr id="1048591" name="Freeform 1048590"/>
            <p:cNvSpPr/>
            <p:nvPr/>
          </p:nvSpPr>
          <p:spPr bwMode="auto">
            <a:xfrm>
              <a:off x="395" y="3811"/>
              <a:ext cx="245" cy="207"/>
            </a:xfrm>
            <a:custGeom>
              <a:avLst/>
              <a:gdLst/>
              <a:ahLst/>
              <a:cxnLst/>
              <a:rect l="0" t="0" r="0" b="0"/>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path>
              </a:pathLst>
            </a:custGeom>
            <a:solidFill>
              <a:schemeClr val="dk2">
                <a:alpha val="100000"/>
              </a:schemeClr>
            </a:solidFill>
            <a:ln>
              <a:noFill/>
            </a:ln>
          </p:spPr>
        </p:sp>
      </p:grpSp>
      <p:sp>
        <p:nvSpPr>
          <p:cNvPr id="1048592" name="Title Placeholder 1048591"/>
          <p:cNvSpPr>
            <a:spLocks noGrp="1"/>
          </p:cNvSpPr>
          <p:nvPr>
            <p:ph type="title"/>
          </p:nvPr>
        </p:nvSpPr>
        <p:spPr>
          <a:xfrm>
            <a:off x="457200" y="228600"/>
            <a:ext cx="8229600" cy="1143000"/>
          </a:xfrm>
          <a:prstGeom prst="rect">
            <a:avLst/>
          </a:prstGeom>
          <a:noFill/>
          <a:ln>
            <a:noFill/>
          </a:ln>
        </p:spPr>
        <p:txBody>
          <a:bodyPr lIns="91440" tIns="45720" rIns="91440" bIns="45720" anchor="ctr"/>
          <a:lstStyle/>
          <a:p>
            <a:pPr lvl="0"/>
            <a:r>
              <a:rPr lang="en-US" altLang="en-US"/>
              <a:t>Click to edit Master title style</a:t>
            </a:r>
          </a:p>
        </p:txBody>
      </p:sp>
      <p:sp>
        <p:nvSpPr>
          <p:cNvPr id="1048593" name="Text Placeholder 1048592"/>
          <p:cNvSpPr>
            <a:spLocks noGrp="1"/>
          </p:cNvSpPr>
          <p:nvPr>
            <p:ph type="body" idx="1"/>
          </p:nvPr>
        </p:nvSpPr>
        <p:spPr>
          <a:xfrm>
            <a:off x="457200" y="1600200"/>
            <a:ext cx="8229600" cy="4495800"/>
          </a:xfrm>
          <a:prstGeom prst="rect">
            <a:avLst/>
          </a:prstGeom>
          <a:noFill/>
          <a:ln>
            <a:noFill/>
          </a:ln>
        </p:spPr>
        <p:txBody>
          <a:bodyPr lIns="91440" tIns="45720" rIns="91440" bIns="4572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94" name="Date Placeholder 1048593"/>
          <p:cNvSpPr>
            <a:spLocks noGrp="1"/>
          </p:cNvSpPr>
          <p:nvPr>
            <p:ph type="dt" sz="half" idx="2"/>
          </p:nvPr>
        </p:nvSpPr>
        <p:spPr>
          <a:xfrm>
            <a:off x="457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eaLnBrk="1" latinLnBrk="1" hangingPunct="1"/>
            <a:endParaRPr lang="en-US" altLang="en-US" sz="1200">
              <a:effectLst>
                <a:outerShdw blurRad="38100" dist="38100" dir="2700000" algn="tl">
                  <a:srgbClr val="C0C0C0"/>
                </a:outerShdw>
              </a:effectLst>
            </a:endParaRPr>
          </a:p>
        </p:txBody>
      </p:sp>
      <p:sp>
        <p:nvSpPr>
          <p:cNvPr id="1048595" name="Footer Placeholder 1048594"/>
          <p:cNvSpPr>
            <a:spLocks noGrp="1"/>
          </p:cNvSpPr>
          <p:nvPr>
            <p:ph type="ftr" sz="quarter" idx="3"/>
          </p:nvPr>
        </p:nvSpPr>
        <p:spPr>
          <a:xfrm>
            <a:off x="31242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endParaRPr lang="en-US" altLang="en-US" sz="1200">
              <a:effectLst>
                <a:outerShdw blurRad="38100" dist="38100" dir="2700000" algn="tl">
                  <a:srgbClr val="C0C0C0"/>
                </a:outerShdw>
              </a:effectLst>
            </a:endParaRPr>
          </a:p>
        </p:txBody>
      </p:sp>
      <p:sp>
        <p:nvSpPr>
          <p:cNvPr id="1048596" name="Slide Number Placeholder 1048595"/>
          <p:cNvSpPr>
            <a:spLocks noGrp="1"/>
          </p:cNvSpPr>
          <p:nvPr>
            <p:ph type="sldNum" sz="quarter" idx="4"/>
          </p:nvPr>
        </p:nvSpPr>
        <p:spPr>
          <a:xfrm>
            <a:off x="6553200" y="6248400"/>
            <a:ext cx="2133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r" eaLnBrk="1" latinLnBrk="1" hangingPunct="1"/>
            <a:fld id="{566ABCEB-ACFC-4714-9973-3DA970169C29}" type="slidenum">
              <a:rPr lang="en-US" altLang="en-US" sz="1200">
                <a:effectLst>
                  <a:outerShdw blurRad="38100" dist="38100" dir="2700000" algn="tl">
                    <a:srgbClr val="C0C0C0"/>
                  </a:outerShdw>
                </a:effectLst>
              </a:rPr>
              <a:pPr lvl="0" algn="r" eaLnBrk="1" latinLnBrk="1" hangingPunct="1"/>
              <a:t>‹#›</a:t>
            </a:fld>
            <a:endParaRPr lang="en-US" altLang="en-US" sz="1200">
              <a:effectLst>
                <a:outerShdw blurRad="38100" dist="38100" dir="2700000" algn="tl">
                  <a:srgbClr val="C0C0C0"/>
                </a:outerShdw>
              </a:effectLs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048619"/>
          <p:cNvSpPr>
            <a:spLocks noGrp="1"/>
          </p:cNvSpPr>
          <p:nvPr>
            <p:ph type="ctrTitle" idx="4294967295"/>
          </p:nvPr>
        </p:nvSpPr>
        <p:spPr>
          <a:xfrm>
            <a:off x="990600" y="533400"/>
            <a:ext cx="7543800" cy="1371600"/>
          </a:xfrm>
          <a:prstGeom prst="rect">
            <a:avLst/>
          </a:prstGeom>
          <a:noFill/>
          <a:ln>
            <a:noFill/>
          </a:ln>
        </p:spPr>
        <p:txBody>
          <a:bodyPr lIns="91440" tIns="45720" rIns="91440" bIns="45720" anchor="ctr"/>
          <a:lstStyle>
            <a:lvl1pPr algn="ctr">
              <a:defRPr sz="4400"/>
            </a:lvl1pPr>
          </a:lstStyle>
          <a:p>
            <a:pPr lvl="0" eaLnBrk="1" latinLnBrk="1" hangingPunct="1"/>
            <a:r>
              <a:t/>
            </a:r>
            <a:br/>
            <a:r>
              <a:t/>
            </a:r>
            <a:br/>
            <a:r>
              <a:t/>
            </a:r>
            <a:br/>
            <a:r>
              <a:t/>
            </a:r>
            <a:br/>
            <a:r>
              <a:t/>
            </a:r>
            <a:br/>
            <a:r>
              <a:t/>
            </a:r>
            <a:br/>
            <a:r>
              <a:t/>
            </a:r>
            <a:br/>
            <a:r>
              <a:t/>
            </a:r>
            <a:br/>
            <a:r>
              <a:t/>
            </a:r>
            <a:br/>
            <a:r>
              <a:t/>
            </a:r>
            <a:br/>
            <a:r>
              <a:t/>
            </a:r>
            <a:br/>
            <a:r>
              <a:t/>
            </a:r>
            <a:br/>
            <a:r>
              <a:t/>
            </a:r>
            <a:br/>
            <a:r>
              <a:t/>
            </a:r>
            <a:br/>
            <a:r>
              <a:t/>
            </a:r>
            <a:br/>
            <a:r>
              <a:t/>
            </a:r>
            <a:br/>
            <a:r>
              <a:t/>
            </a:r>
            <a:br/>
            <a:r>
              <a:t/>
            </a:r>
            <a:br/>
            <a:r>
              <a:t/>
            </a:r>
            <a:br/>
            <a:r>
              <a:t/>
            </a:r>
            <a:br/>
            <a:endParaRPr lang="en-US" altLang="en-US" sz="4900">
              <a:effectLst>
                <a:outerShdw blurRad="38100" dist="38100" dir="2700000" algn="tl">
                  <a:srgbClr val="C0C0C0"/>
                </a:outerShdw>
              </a:effectLst>
            </a:endParaRPr>
          </a:p>
        </p:txBody>
      </p:sp>
      <p:sp>
        <p:nvSpPr>
          <p:cNvPr id="1048621" name="Subtitle 1048620"/>
          <p:cNvSpPr>
            <a:spLocks noGrp="1"/>
          </p:cNvSpPr>
          <p:nvPr>
            <p:ph type="subTitle" idx="4294967295"/>
          </p:nvPr>
        </p:nvSpPr>
        <p:spPr>
          <a:xfrm>
            <a:off x="539552" y="3962400"/>
            <a:ext cx="7994848" cy="1676400"/>
          </a:xfrm>
          <a:prstGeom prst="rect">
            <a:avLst/>
          </a:prstGeom>
          <a:noFill/>
          <a:ln>
            <a:noFill/>
          </a:ln>
        </p:spPr>
        <p:txBody>
          <a:bodyPr lIns="91440" tIns="45720" rIns="91440" bIns="45720" anchor="t"/>
          <a:lstStyle>
            <a:lvl1pPr marL="0" algn="ctr">
              <a:buFontTx/>
              <a:buNone/>
              <a:defRPr sz="3200">
                <a:solidFill>
                  <a:schemeClr val="dk1"/>
                </a:solidFill>
              </a:defRPr>
            </a:lvl1pPr>
            <a:lvl2pPr marL="457200" algn="ctr">
              <a:buFontTx/>
              <a:buNone/>
            </a:lvl2pPr>
            <a:lvl3pPr marL="914400" algn="ctr">
              <a:buFontTx/>
              <a:buNone/>
            </a:lvl3pPr>
            <a:lvl4pPr marL="1371600" algn="ctr">
              <a:buFontTx/>
              <a:buNone/>
            </a:lvl4pPr>
            <a:lvl5pPr marL="1828800" algn="ctr">
              <a:buFontTx/>
              <a:buNone/>
            </a:lvl5pPr>
          </a:lstStyle>
          <a:p>
            <a:pPr lvl="0" eaLnBrk="1" latinLnBrk="1" hangingPunct="1">
              <a:lnSpc>
                <a:spcPct val="80000"/>
              </a:lnSpc>
              <a:buNone/>
            </a:pPr>
            <a:r>
              <a:rPr lang="en-US" altLang="en-GB" sz="2900" b="1" dirty="0">
                <a:effectLst>
                  <a:outerShdw blurRad="38100" dist="38100" dir="2700000" algn="tl">
                    <a:srgbClr val="C0C0C0"/>
                  </a:outerShdw>
                </a:effectLst>
                <a:latin typeface="Times New Roman" pitchFamily="18" charset="0"/>
                <a:ea typeface="Times New Roman" pitchFamily="18" charset="0"/>
              </a:rPr>
              <a:t>Prof. </a:t>
            </a:r>
            <a:r>
              <a:rPr lang="en-US" altLang="en-GB" sz="2900" b="1" dirty="0" err="1">
                <a:effectLst>
                  <a:outerShdw blurRad="38100" dist="38100" dir="2700000" algn="tl">
                    <a:srgbClr val="C0C0C0"/>
                  </a:outerShdw>
                </a:effectLst>
                <a:latin typeface="Times New Roman" pitchFamily="18" charset="0"/>
                <a:ea typeface="Times New Roman" pitchFamily="18" charset="0"/>
              </a:rPr>
              <a:t>Iram</a:t>
            </a:r>
            <a:r>
              <a:rPr lang="en-US" altLang="en-GB" sz="2900" b="1" dirty="0">
                <a:effectLst>
                  <a:outerShdw blurRad="38100" dist="38100" dir="2700000" algn="tl">
                    <a:srgbClr val="C0C0C0"/>
                  </a:outerShdw>
                </a:effectLst>
                <a:latin typeface="Times New Roman" pitchFamily="18" charset="0"/>
                <a:ea typeface="Times New Roman" pitchFamily="18" charset="0"/>
              </a:rPr>
              <a:t> </a:t>
            </a:r>
            <a:r>
              <a:rPr lang="en-US" altLang="en-GB" sz="2900" b="1" dirty="0" err="1">
                <a:effectLst>
                  <a:outerShdw blurRad="38100" dist="38100" dir="2700000" algn="tl">
                    <a:srgbClr val="C0C0C0"/>
                  </a:outerShdw>
                </a:effectLst>
                <a:latin typeface="Times New Roman" pitchFamily="18" charset="0"/>
                <a:ea typeface="Times New Roman" pitchFamily="18" charset="0"/>
              </a:rPr>
              <a:t>Nausheen</a:t>
            </a:r>
            <a:endParaRPr lang="zh-CN" altLang="en-US" dirty="0"/>
          </a:p>
          <a:p>
            <a:pPr lvl="0" eaLnBrk="1" latinLnBrk="1" hangingPunct="1">
              <a:lnSpc>
                <a:spcPct val="80000"/>
              </a:lnSpc>
              <a:buNone/>
            </a:pPr>
            <a:r>
              <a:rPr lang="en-US" altLang="en-GB" sz="2900" b="1" dirty="0">
                <a:effectLst>
                  <a:outerShdw blurRad="38100" dist="38100" dir="2700000" algn="tl">
                    <a:srgbClr val="C0C0C0"/>
                  </a:outerShdw>
                </a:effectLst>
                <a:latin typeface="Times New Roman" pitchFamily="18" charset="0"/>
                <a:ea typeface="Times New Roman" pitchFamily="18" charset="0"/>
              </a:rPr>
              <a:t> </a:t>
            </a:r>
            <a:endParaRPr lang="zh-CN" altLang="en-US" dirty="0"/>
          </a:p>
          <a:p>
            <a:pPr lvl="0" eaLnBrk="1" latinLnBrk="1" hangingPunct="1">
              <a:lnSpc>
                <a:spcPct val="80000"/>
              </a:lnSpc>
              <a:buNone/>
            </a:pPr>
            <a:r>
              <a:rPr lang="en-US" altLang="en-GB" sz="2900" b="1" dirty="0">
                <a:effectLst>
                  <a:outerShdw blurRad="38100" dist="38100" dir="2700000" algn="tl">
                    <a:srgbClr val="C0C0C0"/>
                  </a:outerShdw>
                </a:effectLst>
                <a:latin typeface="Times New Roman" pitchFamily="18" charset="0"/>
                <a:ea typeface="Times New Roman" pitchFamily="18" charset="0"/>
              </a:rPr>
              <a:t>Anjuman </a:t>
            </a:r>
            <a:r>
              <a:rPr lang="en-US" altLang="en-GB" sz="2900" b="1" dirty="0" smtClean="0">
                <a:effectLst>
                  <a:outerShdw blurRad="38100" dist="38100" dir="2700000" algn="tl">
                    <a:srgbClr val="C0C0C0"/>
                  </a:outerShdw>
                </a:effectLst>
                <a:latin typeface="Times New Roman" pitchFamily="18" charset="0"/>
                <a:ea typeface="Times New Roman" pitchFamily="18" charset="0"/>
              </a:rPr>
              <a:t>College </a:t>
            </a:r>
            <a:r>
              <a:rPr lang="en-US" altLang="en-GB" sz="2900" b="1" dirty="0">
                <a:effectLst>
                  <a:outerShdw blurRad="38100" dist="38100" dir="2700000" algn="tl">
                    <a:srgbClr val="C0C0C0"/>
                  </a:outerShdw>
                </a:effectLst>
                <a:latin typeface="Times New Roman" pitchFamily="18" charset="0"/>
                <a:ea typeface="Times New Roman" pitchFamily="18" charset="0"/>
              </a:rPr>
              <a:t>of </a:t>
            </a:r>
            <a:r>
              <a:rPr lang="en-US" altLang="en-GB" sz="2900" b="1" dirty="0" smtClean="0">
                <a:effectLst>
                  <a:outerShdw blurRad="38100" dist="38100" dir="2700000" algn="tl">
                    <a:srgbClr val="C0C0C0"/>
                  </a:outerShdw>
                </a:effectLst>
                <a:latin typeface="Times New Roman" pitchFamily="18" charset="0"/>
                <a:ea typeface="Times New Roman" pitchFamily="18" charset="0"/>
              </a:rPr>
              <a:t>Engineering</a:t>
            </a:r>
            <a:r>
              <a:rPr lang="en-US" altLang="en-GB" sz="2900" b="1" dirty="0">
                <a:effectLst>
                  <a:outerShdw blurRad="38100" dist="38100" dir="2700000" algn="tl">
                    <a:srgbClr val="C0C0C0"/>
                  </a:outerShdw>
                </a:effectLst>
                <a:latin typeface="Times New Roman" pitchFamily="18" charset="0"/>
                <a:ea typeface="Times New Roman" pitchFamily="18" charset="0"/>
              </a:rPr>
              <a:t>, </a:t>
            </a:r>
            <a:r>
              <a:rPr lang="en-US" altLang="en-GB" sz="2900" b="1" dirty="0" smtClean="0">
                <a:effectLst>
                  <a:outerShdw blurRad="38100" dist="38100" dir="2700000" algn="tl">
                    <a:srgbClr val="C0C0C0"/>
                  </a:outerShdw>
                </a:effectLst>
                <a:latin typeface="Times New Roman" pitchFamily="18" charset="0"/>
                <a:ea typeface="Times New Roman" pitchFamily="18" charset="0"/>
              </a:rPr>
              <a:t>Electronics </a:t>
            </a:r>
            <a:r>
              <a:rPr lang="en-US" altLang="en-GB" sz="2900" b="1" dirty="0">
                <a:effectLst>
                  <a:outerShdw blurRad="38100" dist="38100" dir="2700000" algn="tl">
                    <a:srgbClr val="C0C0C0"/>
                  </a:outerShdw>
                </a:effectLst>
                <a:latin typeface="Times New Roman" pitchFamily="18" charset="0"/>
                <a:ea typeface="Times New Roman" pitchFamily="18" charset="0"/>
              </a:rPr>
              <a:t>and </a:t>
            </a:r>
            <a:r>
              <a:rPr lang="en-US" altLang="en-GB" sz="2900" b="1" dirty="0" smtClean="0">
                <a:effectLst>
                  <a:outerShdw blurRad="38100" dist="38100" dir="2700000" algn="tl">
                    <a:srgbClr val="C0C0C0"/>
                  </a:outerShdw>
                </a:effectLst>
                <a:latin typeface="Times New Roman" pitchFamily="18" charset="0"/>
                <a:ea typeface="Times New Roman" pitchFamily="18" charset="0"/>
              </a:rPr>
              <a:t>Telecommunication </a:t>
            </a:r>
            <a:r>
              <a:rPr lang="en-US" altLang="en-GB" sz="2900" b="1" dirty="0">
                <a:effectLst>
                  <a:outerShdw blurRad="38100" dist="38100" dir="2700000" algn="tl">
                    <a:srgbClr val="C0C0C0"/>
                  </a:outerShdw>
                </a:effectLst>
                <a:latin typeface="Times New Roman" pitchFamily="18" charset="0"/>
                <a:ea typeface="Times New Roman" pitchFamily="18" charset="0"/>
              </a:rPr>
              <a:t>D</a:t>
            </a:r>
            <a:r>
              <a:rPr lang="en-US" altLang="en-GB" sz="2900" b="1" dirty="0" smtClean="0">
                <a:effectLst>
                  <a:outerShdw blurRad="38100" dist="38100" dir="2700000" algn="tl">
                    <a:srgbClr val="C0C0C0"/>
                  </a:outerShdw>
                </a:effectLst>
                <a:latin typeface="Times New Roman" pitchFamily="18" charset="0"/>
                <a:ea typeface="Times New Roman" pitchFamily="18" charset="0"/>
              </a:rPr>
              <a:t>epartment </a:t>
            </a:r>
            <a:endParaRPr lang="zh-CN" altLang="en-US" dirty="0"/>
          </a:p>
          <a:p>
            <a:pPr lvl="0" eaLnBrk="1" latinLnBrk="1" hangingPunct="1">
              <a:lnSpc>
                <a:spcPct val="80000"/>
              </a:lnSpc>
              <a:buNone/>
            </a:pPr>
            <a:endParaRPr dirty="0"/>
          </a:p>
          <a:p>
            <a:pPr lvl="0" eaLnBrk="1" latinLnBrk="1" hangingPunct="1">
              <a:lnSpc>
                <a:spcPct val="80000"/>
              </a:lnSpc>
              <a:buNone/>
            </a:pPr>
            <a:endParaRPr lang="en-US" altLang="en-US" sz="2000" dirty="0">
              <a:effectLst>
                <a:outerShdw blurRad="38100" dist="38100" dir="2700000" algn="tl">
                  <a:srgbClr val="C0C0C0"/>
                </a:outerShdw>
              </a:effectLst>
            </a:endParaRPr>
          </a:p>
        </p:txBody>
      </p:sp>
      <p:sp>
        <p:nvSpPr>
          <p:cNvPr id="1048622" name="Rectangle 1048621"/>
          <p:cNvSpPr/>
          <p:nvPr/>
        </p:nvSpPr>
        <p:spPr>
          <a:xfrm>
            <a:off x="762000" y="685800"/>
            <a:ext cx="7620000" cy="2365851"/>
          </a:xfrm>
          <a:prstGeom prst="rect">
            <a:avLst/>
          </a:prstGeom>
          <a:noFill/>
          <a:ln>
            <a:noFill/>
          </a:ln>
        </p:spPr>
        <p:txBody>
          <a:bodyPr lIns="91440" tIns="45720" rIns="91440" bIns="45720">
            <a:spAutoFit/>
          </a:bodyPr>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marL="0" lvl="0" indent="0" algn="ctr" eaLnBrk="1" latinLnBrk="1" hangingPunct="1">
              <a:spcBef>
                <a:spcPct val="0"/>
              </a:spcBef>
              <a:buFontTx/>
              <a:buNone/>
            </a:pPr>
            <a:r>
              <a:rPr lang="en-US" altLang="en-US" b="1">
                <a:latin typeface="Times New Roman" pitchFamily="18" charset="0"/>
                <a:ea typeface="Times New Roman" pitchFamily="18" charset="0"/>
              </a:rPr>
              <a:t>    </a:t>
            </a:r>
            <a:r>
              <a:rPr lang="en-US" altLang="en-US" sz="3600" b="1">
                <a:latin typeface="Times New Roman" pitchFamily="18" charset="0"/>
                <a:ea typeface="Times New Roman" pitchFamily="18" charset="0"/>
              </a:rPr>
              <a:t>INTRODUCTION TO VHDL  </a:t>
            </a:r>
          </a:p>
          <a:p>
            <a:pPr marL="0" lvl="0" indent="0" algn="ctr" eaLnBrk="1" latinLnBrk="1" hangingPunct="1">
              <a:spcBef>
                <a:spcPct val="0"/>
              </a:spcBef>
              <a:buFontTx/>
              <a:buNone/>
            </a:pPr>
            <a:r>
              <a:rPr lang="en-US" altLang="en-US" sz="3600" b="1">
                <a:latin typeface="Times New Roman" pitchFamily="18" charset="0"/>
                <a:ea typeface="Times New Roman" pitchFamily="18" charset="0"/>
              </a:rPr>
              <a:t> &amp;</a:t>
            </a:r>
          </a:p>
          <a:p>
            <a:pPr marL="0" lvl="0" indent="0" algn="ctr" eaLnBrk="1" latinLnBrk="1" hangingPunct="1">
              <a:spcBef>
                <a:spcPct val="0"/>
              </a:spcBef>
              <a:buFontTx/>
              <a:buNone/>
            </a:pPr>
            <a:r>
              <a:rPr lang="en-US" altLang="en-US" sz="3600" b="1">
                <a:latin typeface="Times New Roman" pitchFamily="18" charset="0"/>
                <a:ea typeface="Times New Roman" pitchFamily="18" charset="0"/>
              </a:rPr>
              <a:t>  BEHAVIOURAL MODELLING</a:t>
            </a:r>
            <a:r>
              <a:rPr lang="en-US" altLang="en-US" sz="2400" b="1">
                <a:latin typeface="Times New Roman" pitchFamily="18" charset="0"/>
                <a:ea typeface="Times New Roman" pitchFamily="18" charset="0"/>
              </a:rPr>
              <a:t>      </a:t>
            </a:r>
          </a:p>
          <a:p>
            <a:pPr marL="0" lvl="0" indent="0" eaLnBrk="1" latinLnBrk="1" hangingPunct="1">
              <a:spcBef>
                <a:spcPct val="0"/>
              </a:spcBef>
              <a:buFontTx/>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048639"/>
          <p:cNvSpPr>
            <a:spLocks noGrp="1"/>
          </p:cNvSpPr>
          <p:nvPr>
            <p:ph type="title"/>
          </p:nvPr>
        </p:nvSpPr>
        <p:spPr>
          <a:xfrm>
            <a:off x="457200" y="228600"/>
            <a:ext cx="8229600" cy="10668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a:effectLst>
                  <a:outerShdw blurRad="38100" dist="38100" dir="2700000" algn="tl">
                    <a:srgbClr val="C0C0C0"/>
                  </a:outerShdw>
                </a:effectLst>
              </a:rPr>
              <a:t>Contd..</a:t>
            </a:r>
          </a:p>
        </p:txBody>
      </p:sp>
      <p:sp>
        <p:nvSpPr>
          <p:cNvPr id="1048641" name="Content Placeholder 1048640"/>
          <p:cNvSpPr>
            <a:spLocks noGrp="1"/>
          </p:cNvSpPr>
          <p:nvPr>
            <p:ph idx="1"/>
          </p:nvPr>
        </p:nvSpPr>
        <p:spPr>
          <a:xfrm>
            <a:off x="457200" y="1600200"/>
            <a:ext cx="8229600" cy="42672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r>
              <a:rPr lang="en-US" altLang="en-US">
                <a:latin typeface="Times New Roman" pitchFamily="18" charset="0"/>
                <a:ea typeface="Times New Roman" pitchFamily="18" charset="0"/>
              </a:rPr>
              <a:t>I think most of the students at the first instance  feel like this   …</a:t>
            </a:r>
            <a:r>
              <a:rPr lang="en-US" altLang="en-US"/>
              <a:t>   </a:t>
            </a:r>
          </a:p>
          <a:p>
            <a:pPr lvl="0" eaLnBrk="1" latinLnBrk="1" hangingPunct="1">
              <a:buFontTx/>
              <a:buNone/>
            </a:pPr>
            <a:r>
              <a:rPr lang="en-US" altLang="en-US"/>
              <a:t>                       </a:t>
            </a:r>
          </a:p>
          <a:p>
            <a:pPr lvl="0" algn="ctr" eaLnBrk="1" latinLnBrk="1" hangingPunct="1">
              <a:buFontTx/>
              <a:buNone/>
            </a:pPr>
            <a:r>
              <a:rPr lang="en-US" altLang="en-US" sz="3600">
                <a:latin typeface="Times New Roman" pitchFamily="18" charset="0"/>
                <a:ea typeface="Times New Roman" pitchFamily="18" charset="0"/>
              </a:rPr>
              <a:t>         But , is it  true ???</a:t>
            </a:r>
          </a:p>
          <a:p>
            <a:pPr lvl="0" algn="ctr" eaLnBrk="1" latinLnBrk="1" hangingPunct="1">
              <a:buFontTx/>
              <a:buNone/>
            </a:pPr>
            <a:endParaRPr lang="en-US" altLang="en-US" sz="3600">
              <a:latin typeface="Times New Roman" pitchFamily="18" charset="0"/>
              <a:ea typeface="Times New Roman" pitchFamily="18" charset="0"/>
            </a:endParaRPr>
          </a:p>
          <a:p>
            <a:pPr lvl="0" algn="ctr" eaLnBrk="1" latinLnBrk="1" hangingPunct="1">
              <a:buFontTx/>
              <a:buNone/>
            </a:pPr>
            <a:r>
              <a:rPr lang="en-US" altLang="en-US" sz="3600">
                <a:latin typeface="Times New Roman" pitchFamily="18" charset="0"/>
                <a:ea typeface="Times New Roman" pitchFamily="18" charset="0"/>
              </a:rPr>
              <a:t>       No !! Not at All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048641"/>
          <p:cNvSpPr>
            <a:spLocks noGrp="1"/>
          </p:cNvSpPr>
          <p:nvPr>
            <p:ph type="title"/>
          </p:nvPr>
        </p:nvSpPr>
        <p:spPr>
          <a:xfrm>
            <a:off x="457200" y="274637"/>
            <a:ext cx="8229600" cy="86836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b="1">
                <a:latin typeface="Times New Roman" pitchFamily="18" charset="0"/>
                <a:ea typeface="Times New Roman" pitchFamily="18" charset="0"/>
              </a:rPr>
              <a:t>    VHDL is an acronym of</a:t>
            </a:r>
          </a:p>
        </p:txBody>
      </p:sp>
      <p:sp>
        <p:nvSpPr>
          <p:cNvPr id="1048643" name="Content Placeholder 1048642"/>
          <p:cNvSpPr>
            <a:spLocks noGrp="1"/>
          </p:cNvSpPr>
          <p:nvPr>
            <p:ph idx="1"/>
          </p:nvPr>
        </p:nvSpPr>
        <p:spPr>
          <a:xfrm>
            <a:off x="457200" y="1447800"/>
            <a:ext cx="8458200" cy="45720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ctr" eaLnBrk="1" latinLnBrk="1" hangingPunct="1">
              <a:lnSpc>
                <a:spcPct val="80000"/>
              </a:lnSpc>
              <a:buFontTx/>
              <a:buNone/>
            </a:pPr>
            <a:r>
              <a:rPr lang="en-US" altLang="en-US" sz="2800">
                <a:solidFill>
                  <a:schemeClr val="lt2"/>
                </a:solidFill>
                <a:latin typeface="Times New Roman" pitchFamily="18" charset="0"/>
                <a:ea typeface="Times New Roman" pitchFamily="18" charset="0"/>
              </a:rPr>
              <a:t>  </a:t>
            </a:r>
          </a:p>
          <a:p>
            <a:pPr lvl="0" eaLnBrk="1" latinLnBrk="1" hangingPunct="1">
              <a:lnSpc>
                <a:spcPct val="80000"/>
              </a:lnSpc>
              <a:buFontTx/>
              <a:buNone/>
            </a:pPr>
            <a:r>
              <a:rPr lang="en-US" altLang="en-US" sz="5200" b="1">
                <a:latin typeface="Times New Roman" pitchFamily="18" charset="0"/>
                <a:ea typeface="Times New Roman" pitchFamily="18" charset="0"/>
              </a:rPr>
              <a:t>V : </a:t>
            </a:r>
            <a:r>
              <a:rPr lang="en-US" altLang="en-US" sz="4000">
                <a:latin typeface="Times New Roman" pitchFamily="18" charset="0"/>
                <a:ea typeface="Times New Roman" pitchFamily="18" charset="0"/>
              </a:rPr>
              <a:t>Very High Speed Integrated    </a:t>
            </a:r>
          </a:p>
          <a:p>
            <a:pPr lvl="0" eaLnBrk="1" latinLnBrk="1" hangingPunct="1">
              <a:lnSpc>
                <a:spcPct val="80000"/>
              </a:lnSpc>
              <a:buFontTx/>
              <a:buNone/>
            </a:pPr>
            <a:r>
              <a:rPr lang="en-US" altLang="en-US" sz="4000">
                <a:latin typeface="Times New Roman" pitchFamily="18" charset="0"/>
                <a:ea typeface="Times New Roman" pitchFamily="18" charset="0"/>
              </a:rPr>
              <a:t>         Circuit</a:t>
            </a:r>
          </a:p>
          <a:p>
            <a:pPr lvl="0" eaLnBrk="1" latinLnBrk="1" hangingPunct="1">
              <a:lnSpc>
                <a:spcPct val="80000"/>
              </a:lnSpc>
              <a:buFontTx/>
              <a:buNone/>
            </a:pPr>
            <a:r>
              <a:rPr lang="en-US" altLang="en-US" sz="5200" b="1">
                <a:latin typeface="Times New Roman" pitchFamily="18" charset="0"/>
                <a:ea typeface="Times New Roman" pitchFamily="18" charset="0"/>
              </a:rPr>
              <a:t>H :</a:t>
            </a:r>
            <a:r>
              <a:rPr lang="en-US" altLang="en-US" sz="5600">
                <a:latin typeface="Times New Roman" pitchFamily="18" charset="0"/>
                <a:ea typeface="Times New Roman" pitchFamily="18" charset="0"/>
              </a:rPr>
              <a:t>  </a:t>
            </a:r>
            <a:r>
              <a:rPr lang="en-US" altLang="en-US" sz="4400" b="1">
                <a:latin typeface="Times New Roman" pitchFamily="18" charset="0"/>
                <a:ea typeface="Times New Roman" pitchFamily="18" charset="0"/>
              </a:rPr>
              <a:t>Hardware</a:t>
            </a:r>
          </a:p>
          <a:p>
            <a:pPr lvl="0" eaLnBrk="1" latinLnBrk="1" hangingPunct="1">
              <a:lnSpc>
                <a:spcPct val="80000"/>
              </a:lnSpc>
              <a:buFontTx/>
              <a:buNone/>
            </a:pPr>
            <a:r>
              <a:rPr lang="en-US" altLang="en-US" sz="5200" b="1">
                <a:latin typeface="Times New Roman" pitchFamily="18" charset="0"/>
                <a:ea typeface="Times New Roman" pitchFamily="18" charset="0"/>
              </a:rPr>
              <a:t>D :</a:t>
            </a:r>
            <a:r>
              <a:rPr lang="en-US" altLang="en-US" sz="5600">
                <a:latin typeface="Times New Roman" pitchFamily="18" charset="0"/>
                <a:ea typeface="Times New Roman" pitchFamily="18" charset="0"/>
              </a:rPr>
              <a:t>  </a:t>
            </a:r>
            <a:r>
              <a:rPr lang="en-US" altLang="en-US" sz="4400">
                <a:latin typeface="Times New Roman" pitchFamily="18" charset="0"/>
                <a:ea typeface="Times New Roman" pitchFamily="18" charset="0"/>
              </a:rPr>
              <a:t>Description</a:t>
            </a:r>
          </a:p>
          <a:p>
            <a:pPr lvl="0" eaLnBrk="1" latinLnBrk="1" hangingPunct="1">
              <a:lnSpc>
                <a:spcPct val="80000"/>
              </a:lnSpc>
              <a:buFontTx/>
              <a:buNone/>
            </a:pPr>
            <a:r>
              <a:rPr lang="en-US" altLang="en-US" sz="5200" b="1">
                <a:latin typeface="Times New Roman" pitchFamily="18" charset="0"/>
                <a:ea typeface="Times New Roman" pitchFamily="18" charset="0"/>
              </a:rPr>
              <a:t>L:</a:t>
            </a:r>
            <a:r>
              <a:rPr lang="en-US" altLang="en-US" sz="5600">
                <a:latin typeface="Times New Roman" pitchFamily="18" charset="0"/>
                <a:ea typeface="Times New Roman" pitchFamily="18" charset="0"/>
              </a:rPr>
              <a:t>   </a:t>
            </a:r>
            <a:r>
              <a:rPr lang="en-US" altLang="en-US" sz="4400">
                <a:latin typeface="Times New Roman" pitchFamily="18" charset="0"/>
                <a:ea typeface="Times New Roman" pitchFamily="18" charset="0"/>
              </a:rPr>
              <a:t>Language</a:t>
            </a:r>
          </a:p>
          <a:p>
            <a:pPr lvl="0" algn="ctr" eaLnBrk="1" latinLnBrk="1" hangingPunct="1">
              <a:lnSpc>
                <a:spcPct val="80000"/>
              </a:lnSpc>
              <a:buFontTx/>
              <a:buNone/>
            </a:pPr>
            <a:endParaRPr lang="en-US" altLang="en-US" sz="2800" b="1">
              <a:latin typeface="Times New Roman" pitchFamily="18" charset="0"/>
              <a:ea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048643"/>
          <p:cNvSpPr>
            <a:spLocks noGrp="1"/>
          </p:cNvSpPr>
          <p:nvPr>
            <p:ph type="title"/>
          </p:nvPr>
        </p:nvSpPr>
        <p:spPr>
          <a:xfrm>
            <a:off x="457200" y="268287"/>
            <a:ext cx="8229600" cy="8747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3200" b="1">
                <a:effectLst>
                  <a:outerShdw blurRad="38100" dist="38100" dir="2700000" algn="tl">
                    <a:srgbClr val="C0C0C0"/>
                  </a:outerShdw>
                </a:effectLst>
                <a:latin typeface="Times New Roman" pitchFamily="18" charset="0"/>
                <a:ea typeface="Times New Roman" pitchFamily="18" charset="0"/>
              </a:rPr>
              <a:t>Contd…</a:t>
            </a:r>
          </a:p>
        </p:txBody>
      </p:sp>
      <p:sp>
        <p:nvSpPr>
          <p:cNvPr id="1048645" name="Content Placeholder 1048644"/>
          <p:cNvSpPr>
            <a:spLocks noGrp="1"/>
          </p:cNvSpPr>
          <p:nvPr>
            <p:ph idx="1"/>
          </p:nvPr>
        </p:nvSpPr>
        <p:spPr>
          <a:xfrm>
            <a:off x="457200" y="1143000"/>
            <a:ext cx="8229600" cy="48006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r>
              <a:rPr lang="en-US" altLang="en-US" sz="3600">
                <a:latin typeface="Times New Roman" pitchFamily="18" charset="0"/>
                <a:ea typeface="Times New Roman" pitchFamily="18" charset="0"/>
              </a:rPr>
              <a:t>A Language developed to describe the complex digital circuits.</a:t>
            </a:r>
          </a:p>
          <a:p>
            <a:pPr lvl="0" algn="just" eaLnBrk="1" latinLnBrk="1" hangingPunct="1"/>
            <a:r>
              <a:rPr lang="en-US" altLang="en-US" sz="3600">
                <a:latin typeface="Times New Roman" pitchFamily="18" charset="0"/>
                <a:ea typeface="Times New Roman" pitchFamily="18" charset="0"/>
              </a:rPr>
              <a:t>It is a C like language that supports  wide range of description styles(Structural description, data flow description , behavioral description and mixed  description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048645"/>
          <p:cNvSpPr>
            <a:spLocks noGrp="1"/>
          </p:cNvSpPr>
          <p:nvPr>
            <p:ph type="title"/>
          </p:nvPr>
        </p:nvSpPr>
        <p:spPr>
          <a:xfrm>
            <a:off x="0" y="0"/>
            <a:ext cx="8686800" cy="6858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l" eaLnBrk="1" latinLnBrk="1" hangingPunct="1"/>
            <a:r>
              <a:rPr lang="en-US" altLang="en-US" sz="4000">
                <a:effectLst>
                  <a:outerShdw blurRad="38100" dist="38100" dir="2700000" algn="tl">
                    <a:srgbClr val="C0C0C0"/>
                  </a:outerShdw>
                </a:effectLst>
              </a:rPr>
              <a:t>                      </a:t>
            </a:r>
            <a:r>
              <a:rPr lang="en-US" altLang="en-US" sz="3200" b="1">
                <a:effectLst>
                  <a:outerShdw blurRad="38100" dist="38100" dir="2700000" algn="tl">
                    <a:srgbClr val="C0C0C0"/>
                  </a:outerShdw>
                </a:effectLst>
              </a:rPr>
              <a:t>FLASH BACK</a:t>
            </a:r>
          </a:p>
        </p:txBody>
      </p:sp>
      <p:pic>
        <p:nvPicPr>
          <p:cNvPr id="2097155" name="Content Placeholder 2097154"/>
          <p:cNvPicPr>
            <a:picLocks noGrp="1"/>
          </p:cNvPicPr>
          <p:nvPr>
            <p:ph idx="1"/>
          </p:nvPr>
        </p:nvPicPr>
        <p:blipFill>
          <a:blip r:embed="rId2" cstate="print"/>
          <a:srcRect/>
          <a:stretch>
            <a:fillRect/>
          </a:stretch>
        </p:blipFill>
        <p:spPr>
          <a:xfrm>
            <a:off x="0" y="762000"/>
            <a:ext cx="9144000" cy="6096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048646"/>
          <p:cNvSpPr>
            <a:spLocks noGrp="1"/>
          </p:cNvSpPr>
          <p:nvPr>
            <p:ph type="title"/>
          </p:nvPr>
        </p:nvSpPr>
        <p:spPr>
          <a:xfrm>
            <a:off x="457200" y="268287"/>
            <a:ext cx="8229600" cy="7985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a:solidFill>
                  <a:schemeClr val="dk1"/>
                </a:solidFill>
                <a:effectLst>
                  <a:outerShdw blurRad="38100" dist="38100" dir="2700000" algn="tl">
                    <a:srgbClr val="C0C0C0"/>
                  </a:outerShdw>
                </a:effectLst>
              </a:rPr>
              <a:t>Genesis of VHDL</a:t>
            </a:r>
          </a:p>
        </p:txBody>
      </p:sp>
      <p:sp>
        <p:nvSpPr>
          <p:cNvPr id="1048648" name="Content Placeholder 1048647"/>
          <p:cNvSpPr>
            <a:spLocks noGrp="1"/>
          </p:cNvSpPr>
          <p:nvPr>
            <p:ph idx="1"/>
          </p:nvPr>
        </p:nvSpPr>
        <p:spPr>
          <a:xfrm>
            <a:off x="457200" y="990600"/>
            <a:ext cx="8229600" cy="51054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a:t>During 1980s ,the rapid advances in integrated circuit  technology  provoked the idea of developing a standard design procedure for digital circuits .</a:t>
            </a:r>
          </a:p>
          <a:p>
            <a:pPr lvl="0" algn="just" eaLnBrk="1" latinLnBrk="1" hangingPunct="1"/>
            <a:r>
              <a:rPr lang="en-US" altLang="en-US"/>
              <a:t>The VHSIC Program launched in 1980 ,was an initiative of the Defense Department of US to push the state of the  art in VLSI technology, and VHDL was proposed as a versatile hardware description language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048648"/>
          <p:cNvSpPr>
            <a:spLocks noGrp="1"/>
          </p:cNvSpPr>
          <p:nvPr>
            <p:ph type="title"/>
          </p:nvPr>
        </p:nvSpPr>
        <p:spPr>
          <a:xfrm>
            <a:off x="457200" y="228600"/>
            <a:ext cx="8229600" cy="4937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4000" b="1">
                <a:effectLst>
                  <a:outerShdw blurRad="38100" dist="38100" dir="2700000" algn="tl">
                    <a:srgbClr val="C0C0C0"/>
                  </a:outerShdw>
                </a:effectLst>
                <a:latin typeface="Times New Roman" pitchFamily="18" charset="0"/>
                <a:ea typeface="Times New Roman" pitchFamily="18" charset="0"/>
              </a:rPr>
              <a:t>Contd…</a:t>
            </a:r>
          </a:p>
        </p:txBody>
      </p:sp>
      <p:sp>
        <p:nvSpPr>
          <p:cNvPr id="1048650" name="Content Placeholder 1048649"/>
          <p:cNvSpPr>
            <a:spLocks noGrp="1"/>
          </p:cNvSpPr>
          <p:nvPr>
            <p:ph idx="1"/>
          </p:nvPr>
        </p:nvSpPr>
        <p:spPr>
          <a:xfrm>
            <a:off x="381000" y="914400"/>
            <a:ext cx="8229600" cy="51054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lnSpc>
                <a:spcPct val="140000"/>
              </a:lnSpc>
            </a:pPr>
            <a:r>
              <a:rPr lang="en-US" altLang="en-US" sz="2900">
                <a:latin typeface="Times New Roman" pitchFamily="18" charset="0"/>
                <a:ea typeface="Times New Roman" pitchFamily="18" charset="0"/>
              </a:rPr>
              <a:t>Woods Hole Workshop Held in June 1981 in Massachusetts.</a:t>
            </a:r>
          </a:p>
          <a:p>
            <a:pPr lvl="0" eaLnBrk="1" latinLnBrk="1" hangingPunct="1">
              <a:lnSpc>
                <a:spcPct val="130000"/>
              </a:lnSpc>
            </a:pPr>
            <a:r>
              <a:rPr lang="en-US" altLang="en-US" sz="2900">
                <a:latin typeface="Times New Roman" pitchFamily="18" charset="0"/>
                <a:ea typeface="Times New Roman" pitchFamily="18" charset="0"/>
              </a:rPr>
              <a:t>In July 1983, a team of Intermetrics  , IBM and Texas  Instruments were awarded a contract to develop VHDL </a:t>
            </a:r>
          </a:p>
          <a:p>
            <a:pPr lvl="0" algn="just" eaLnBrk="1" latinLnBrk="1" hangingPunct="1">
              <a:lnSpc>
                <a:spcPct val="130000"/>
              </a:lnSpc>
            </a:pPr>
            <a:r>
              <a:rPr lang="en-US" altLang="en-US" sz="2900">
                <a:latin typeface="Times New Roman" pitchFamily="18" charset="0"/>
                <a:ea typeface="Times New Roman" pitchFamily="18" charset="0"/>
              </a:rPr>
              <a:t>In August 1985, the final version of the language under government contract was released: VHDL Version 7.2 </a:t>
            </a:r>
          </a:p>
          <a:p>
            <a:pPr lvl="0" eaLnBrk="1" latinLnBrk="1" hangingPunct="1">
              <a:lnSpc>
                <a:spcPct val="80000"/>
              </a:lnSpc>
            </a:pPr>
            <a:endParaRPr lang="en-US" alt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048650"/>
          <p:cNvSpPr>
            <a:spLocks noGrp="1"/>
          </p:cNvSpPr>
          <p:nvPr>
            <p:ph type="title"/>
          </p:nvPr>
        </p:nvSpPr>
        <p:spPr>
          <a:xfrm>
            <a:off x="457200" y="268287"/>
            <a:ext cx="8229600" cy="7223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4000" b="1">
                <a:effectLst>
                  <a:outerShdw blurRad="38100" dist="38100" dir="2700000" algn="tl">
                    <a:srgbClr val="C0C0C0"/>
                  </a:outerShdw>
                </a:effectLst>
                <a:latin typeface="Times New Roman" pitchFamily="18" charset="0"/>
                <a:ea typeface="Times New Roman" pitchFamily="18" charset="0"/>
              </a:rPr>
              <a:t>Contd…</a:t>
            </a:r>
          </a:p>
        </p:txBody>
      </p:sp>
      <p:sp>
        <p:nvSpPr>
          <p:cNvPr id="1048652" name="Content Placeholder 1048651"/>
          <p:cNvSpPr>
            <a:spLocks noGrp="1"/>
          </p:cNvSpPr>
          <p:nvPr>
            <p:ph idx="1"/>
          </p:nvPr>
        </p:nvSpPr>
        <p:spPr>
          <a:xfrm>
            <a:off x="457200" y="990600"/>
            <a:ext cx="8229600" cy="51054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lnSpc>
                <a:spcPct val="80000"/>
              </a:lnSpc>
            </a:pPr>
            <a:r>
              <a:rPr lang="en-US" altLang="en-US" sz="3600">
                <a:latin typeface="Times New Roman" pitchFamily="18" charset="0"/>
                <a:ea typeface="Times New Roman" pitchFamily="18" charset="0"/>
              </a:rPr>
              <a:t>In December 1987, VHDL became IEEE Standard 1076-1987 and in 1988 an ANSI standard</a:t>
            </a:r>
          </a:p>
          <a:p>
            <a:pPr lvl="0" algn="just" eaLnBrk="1" latinLnBrk="1" hangingPunct="1">
              <a:lnSpc>
                <a:spcPct val="80000"/>
              </a:lnSpc>
            </a:pPr>
            <a:r>
              <a:rPr lang="en-US" altLang="en-US" sz="3600">
                <a:latin typeface="Times New Roman" pitchFamily="18" charset="0"/>
                <a:ea typeface="Times New Roman" pitchFamily="18" charset="0"/>
              </a:rPr>
              <a:t>In September 1993, VHDL was re standardized to clarify and enhance the language (IEEE Standard 1076-1993)</a:t>
            </a:r>
          </a:p>
          <a:p>
            <a:pPr lvl="0" algn="just" eaLnBrk="1" latinLnBrk="1" hangingPunct="1">
              <a:lnSpc>
                <a:spcPct val="80000"/>
              </a:lnSpc>
            </a:pPr>
            <a:r>
              <a:rPr lang="en-US" altLang="en-US" sz="3600">
                <a:latin typeface="Times New Roman" pitchFamily="18" charset="0"/>
                <a:ea typeface="Times New Roman" pitchFamily="18" charset="0"/>
              </a:rPr>
              <a:t> VHDL has been accepted as a Draft International Standard by the IEC (International Engineering Consortium)</a:t>
            </a:r>
          </a:p>
          <a:p>
            <a:pPr lvl="0" algn="just" eaLnBrk="1" latinLnBrk="1" hangingPunct="1">
              <a:lnSpc>
                <a:spcPct val="80000"/>
              </a:lnSpc>
            </a:pPr>
            <a:r>
              <a:rPr lang="en-US" altLang="en-US" sz="3600">
                <a:latin typeface="Times New Roman" pitchFamily="18" charset="0"/>
                <a:ea typeface="Times New Roman" pitchFamily="18" charset="0"/>
              </a:rPr>
              <a:t>VHDL 1993, 1997, 2000, 2002 …</a:t>
            </a:r>
          </a:p>
          <a:p>
            <a:pPr lvl="0" eaLnBrk="1" latinLnBrk="1" hangingPunct="1">
              <a:lnSpc>
                <a:spcPct val="90000"/>
              </a:lnSpc>
            </a:pP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1048652"/>
          <p:cNvSpPr>
            <a:spLocks noGrp="1"/>
          </p:cNvSpPr>
          <p:nvPr>
            <p:ph type="title"/>
          </p:nvPr>
        </p:nvSpPr>
        <p:spPr>
          <a:xfrm>
            <a:off x="457200" y="228600"/>
            <a:ext cx="8229600" cy="79216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a:effectLst>
                  <a:outerShdw blurRad="38100" dist="38100" dir="2700000" algn="tl">
                    <a:srgbClr val="C0C0C0"/>
                  </a:outerShdw>
                </a:effectLst>
              </a:rPr>
              <a:t>DESIGN FLOW</a:t>
            </a:r>
          </a:p>
        </p:txBody>
      </p:sp>
      <p:pic>
        <p:nvPicPr>
          <p:cNvPr id="2097156" name="Content Placeholder 2097155"/>
          <p:cNvPicPr>
            <a:picLocks noGrp="1"/>
          </p:cNvPicPr>
          <p:nvPr>
            <p:ph idx="1"/>
          </p:nvPr>
        </p:nvPicPr>
        <p:blipFill>
          <a:blip r:embed="rId2" cstate="print"/>
          <a:srcRect/>
          <a:stretch>
            <a:fillRect/>
          </a:stretch>
        </p:blipFill>
        <p:spPr bwMode="auto">
          <a:xfrm>
            <a:off x="0" y="990600"/>
            <a:ext cx="9144000" cy="5867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048653"/>
          <p:cNvSpPr>
            <a:spLocks noGrp="1"/>
          </p:cNvSpPr>
          <p:nvPr>
            <p:ph type="title"/>
          </p:nvPr>
        </p:nvSpPr>
        <p:spPr>
          <a:xfrm>
            <a:off x="457200" y="228600"/>
            <a:ext cx="8229600" cy="1143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a:effectLst>
                  <a:outerShdw blurRad="38100" dist="38100" dir="2700000" algn="tl">
                    <a:srgbClr val="C0C0C0"/>
                  </a:outerShdw>
                </a:effectLst>
              </a:rPr>
              <a:t>SPECIALITIES</a:t>
            </a:r>
          </a:p>
        </p:txBody>
      </p:sp>
      <p:sp>
        <p:nvSpPr>
          <p:cNvPr id="1048655" name="Text Placeholder 1048654"/>
          <p:cNvSpPr>
            <a:spLocks noGrp="1"/>
          </p:cNvSpPr>
          <p:nvPr>
            <p:ph type="body" idx="1"/>
          </p:nvPr>
        </p:nvSpPr>
        <p:spPr>
          <a:xfrm>
            <a:off x="457200" y="1751012"/>
            <a:ext cx="8229600" cy="4233862"/>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r>
              <a:rPr lang="en-US" altLang="en-US" b="1"/>
              <a:t>VHDL allows the designer to work at various level of abstraction:</a:t>
            </a:r>
          </a:p>
          <a:p>
            <a:pPr lvl="0" eaLnBrk="1" latinLnBrk="1" hangingPunct="1"/>
            <a:r>
              <a:rPr lang="en-US" altLang="en-US" b="1"/>
              <a:t>behavioural;</a:t>
            </a:r>
          </a:p>
          <a:p>
            <a:pPr lvl="0" eaLnBrk="1" latinLnBrk="1" hangingPunct="1"/>
            <a:r>
              <a:rPr lang="en-US" altLang="en-US"/>
              <a:t> </a:t>
            </a:r>
            <a:r>
              <a:rPr lang="en-US" altLang="en-US" b="1"/>
              <a:t>RTL;</a:t>
            </a:r>
          </a:p>
          <a:p>
            <a:pPr lvl="0" eaLnBrk="1" latinLnBrk="1" hangingPunct="1"/>
            <a:r>
              <a:rPr lang="en-US" altLang="en-US" b="1"/>
              <a:t>boolean equations and</a:t>
            </a:r>
          </a:p>
          <a:p>
            <a:pPr lvl="0" eaLnBrk="1" latinLnBrk="1" hangingPunct="1"/>
            <a:r>
              <a:rPr lang="en-US" altLang="en-US" b="1"/>
              <a:t>gates.</a:t>
            </a:r>
          </a:p>
          <a:p>
            <a:pPr lvl="0" eaLnBrk="1" latinLnBrk="1" hangingPunct="1"/>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048655"/>
          <p:cNvSpPr>
            <a:spLocks noGrp="1"/>
          </p:cNvSpPr>
          <p:nvPr>
            <p:ph type="title"/>
          </p:nvPr>
        </p:nvSpPr>
        <p:spPr>
          <a:xfrm>
            <a:off x="457200" y="268287"/>
            <a:ext cx="8229600" cy="9509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3200">
                <a:effectLst>
                  <a:outerShdw blurRad="38100" dist="38100" dir="2700000" algn="tl">
                    <a:srgbClr val="C0C0C0"/>
                  </a:outerShdw>
                </a:effectLst>
                <a:latin typeface="Times New Roman" pitchFamily="18" charset="0"/>
                <a:ea typeface="Times New Roman" pitchFamily="18" charset="0"/>
              </a:rPr>
              <a:t>Contd..</a:t>
            </a:r>
          </a:p>
        </p:txBody>
      </p:sp>
      <p:sp>
        <p:nvSpPr>
          <p:cNvPr id="1048657" name="Content Placeholder 1048656"/>
          <p:cNvSpPr>
            <a:spLocks noGrp="1"/>
          </p:cNvSpPr>
          <p:nvPr>
            <p:ph idx="1"/>
          </p:nvPr>
        </p:nvSpPr>
        <p:spPr>
          <a:xfrm>
            <a:off x="457200" y="1143000"/>
            <a:ext cx="8229600" cy="49530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buFontTx/>
              <a:buNone/>
            </a:pPr>
            <a:r>
              <a:rPr lang="en-US" altLang="en-US" sz="3600">
                <a:latin typeface="Times New Roman" pitchFamily="18" charset="0"/>
                <a:ea typeface="Times New Roman" pitchFamily="18" charset="0"/>
              </a:rPr>
              <a:t>Allows for various design methodologies :</a:t>
            </a:r>
          </a:p>
          <a:p>
            <a:pPr lvl="0" algn="just" eaLnBrk="1" latinLnBrk="1" hangingPunct="1"/>
            <a:r>
              <a:rPr lang="en-US" altLang="en-US" sz="3600">
                <a:latin typeface="Times New Roman" pitchFamily="18" charset="0"/>
                <a:ea typeface="Times New Roman" pitchFamily="18" charset="0"/>
              </a:rPr>
              <a:t>top-down, bottom-up, delay of detail.</a:t>
            </a:r>
          </a:p>
          <a:p>
            <a:pPr lvl="0" algn="just" eaLnBrk="1" latinLnBrk="1" hangingPunct="1"/>
            <a:r>
              <a:rPr lang="en-US" altLang="en-US" sz="3600">
                <a:latin typeface="Times New Roman" pitchFamily="18" charset="0"/>
                <a:ea typeface="Times New Roman" pitchFamily="18" charset="0"/>
              </a:rPr>
              <a:t>very flexible in its approach to describing hardware.</a:t>
            </a:r>
          </a:p>
          <a:p>
            <a:pPr lvl="0" algn="just" eaLnBrk="1" latinLnBrk="1" hangingPunct="1"/>
            <a:r>
              <a:rPr lang="en-US" altLang="en-US" sz="3600">
                <a:latin typeface="Times New Roman" pitchFamily="18" charset="0"/>
                <a:ea typeface="Times New Roman" pitchFamily="18" charset="0"/>
              </a:rPr>
              <a:t>Provides technology independence</a:t>
            </a:r>
          </a:p>
          <a:p>
            <a:pPr lvl="0" algn="just" eaLnBrk="1" latinLnBrk="1" hangingPunct="1"/>
            <a:r>
              <a:rPr lang="en-US" altLang="en-US" sz="3600">
                <a:latin typeface="Times New Roman" pitchFamily="18" charset="0"/>
                <a:ea typeface="Times New Roman" pitchFamily="18" charset="0"/>
              </a:rPr>
              <a:t>VHDL is independent of any technology or process (ASIC,FPGA…)</a:t>
            </a:r>
          </a:p>
          <a:p>
            <a:pPr lvl="0" eaLnBrk="1" latin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048624"/>
          <p:cNvSpPr>
            <a:spLocks noGrp="1"/>
          </p:cNvSpPr>
          <p:nvPr>
            <p:ph type="title"/>
          </p:nvPr>
        </p:nvSpPr>
        <p:spPr>
          <a:xfrm>
            <a:off x="304800" y="152400"/>
            <a:ext cx="8534400" cy="4937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l" eaLnBrk="1" latinLnBrk="1" hangingPunct="1"/>
            <a:r>
              <a:rPr lang="en-US" altLang="en-US" sz="3200">
                <a:effectLst>
                  <a:outerShdw blurRad="38100" dist="38100" dir="2700000" algn="tl">
                    <a:srgbClr val="C0C0C0"/>
                  </a:outerShdw>
                </a:effectLst>
                <a:latin typeface="Times New Roman" pitchFamily="18" charset="0"/>
                <a:ea typeface="Times New Roman" pitchFamily="18" charset="0"/>
              </a:rPr>
              <a:t>                             </a:t>
            </a:r>
            <a:r>
              <a:rPr lang="en-US" altLang="en-US" sz="3200" b="1">
                <a:effectLst>
                  <a:outerShdw blurRad="38100" dist="38100" dir="2700000" algn="tl">
                    <a:srgbClr val="C0C0C0"/>
                  </a:outerShdw>
                </a:effectLst>
                <a:latin typeface="Times New Roman" pitchFamily="18" charset="0"/>
                <a:ea typeface="Times New Roman" pitchFamily="18" charset="0"/>
              </a:rPr>
              <a:t>HDL ? ??</a:t>
            </a:r>
          </a:p>
        </p:txBody>
      </p:sp>
      <p:pic>
        <p:nvPicPr>
          <p:cNvPr id="2097153" name="Content Placeholder 2097152"/>
          <p:cNvPicPr>
            <a:picLocks noGrp="1"/>
          </p:cNvPicPr>
          <p:nvPr>
            <p:ph idx="1"/>
          </p:nvPr>
        </p:nvPicPr>
        <p:blipFill>
          <a:blip r:embed="rId2" cstate="print"/>
          <a:srcRect/>
          <a:stretch>
            <a:fillRect/>
          </a:stretch>
        </p:blipFill>
        <p:spPr>
          <a:xfrm>
            <a:off x="0" y="838200"/>
            <a:ext cx="9144000" cy="6019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048657"/>
          <p:cNvSpPr>
            <a:spLocks noGrp="1"/>
          </p:cNvSpPr>
          <p:nvPr>
            <p:ph type="title"/>
          </p:nvPr>
        </p:nvSpPr>
        <p:spPr>
          <a:xfrm>
            <a:off x="457200" y="268287"/>
            <a:ext cx="8229600" cy="6461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sz="3600">
                <a:effectLst>
                  <a:outerShdw blurRad="38100" dist="38100" dir="2700000" algn="tl">
                    <a:srgbClr val="C0C0C0"/>
                  </a:outerShdw>
                </a:effectLst>
              </a:rPr>
              <a:t>Format</a:t>
            </a:r>
          </a:p>
        </p:txBody>
      </p:sp>
      <p:sp>
        <p:nvSpPr>
          <p:cNvPr id="1048659" name="Content Placeholder 1048658"/>
          <p:cNvSpPr>
            <a:spLocks noGrp="1"/>
          </p:cNvSpPr>
          <p:nvPr>
            <p:ph idx="1"/>
          </p:nvPr>
        </p:nvSpPr>
        <p:spPr>
          <a:xfrm>
            <a:off x="457200" y="990600"/>
            <a:ext cx="8229600" cy="5464175"/>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lnSpc>
                <a:spcPct val="80000"/>
              </a:lnSpc>
            </a:pPr>
            <a:r>
              <a:rPr lang="en-US" altLang="en-US" sz="2900">
                <a:latin typeface="Times New Roman" pitchFamily="18" charset="0"/>
                <a:ea typeface="Times New Roman" pitchFamily="18" charset="0"/>
              </a:rPr>
              <a:t>VHDL is a “free format” language . No formatting conventions, such as spacing  or indentation imposed by VHDL compilers. Space and carriage return treated the same way.</a:t>
            </a:r>
          </a:p>
          <a:p>
            <a:pPr lvl="1" eaLnBrk="1" latinLnBrk="1" hangingPunct="1">
              <a:lnSpc>
                <a:spcPct val="80000"/>
              </a:lnSpc>
              <a:buFontTx/>
              <a:buNone/>
            </a:pPr>
            <a:endParaRPr lang="en-US" altLang="en-US" sz="2700"/>
          </a:p>
          <a:p>
            <a:pPr lvl="1" eaLnBrk="1" latinLnBrk="1" hangingPunct="1">
              <a:lnSpc>
                <a:spcPct val="80000"/>
              </a:lnSpc>
              <a:buFontTx/>
              <a:buNone/>
            </a:pPr>
            <a:r>
              <a:rPr lang="en-US" altLang="en-US" sz="2700"/>
              <a:t>Example:</a:t>
            </a:r>
          </a:p>
          <a:p>
            <a:pPr lvl="3" eaLnBrk="1" latinLnBrk="1" hangingPunct="1">
              <a:lnSpc>
                <a:spcPct val="80000"/>
              </a:lnSpc>
              <a:buFontTx/>
              <a:buNone/>
            </a:pPr>
            <a:r>
              <a:rPr lang="en-US" altLang="en-US" sz="2500">
                <a:latin typeface="Courier New" pitchFamily="49" charset="0"/>
              </a:rPr>
              <a:t>if (a=b) then</a:t>
            </a:r>
          </a:p>
          <a:p>
            <a:pPr lvl="2" eaLnBrk="1" latinLnBrk="1" hangingPunct="1">
              <a:lnSpc>
                <a:spcPct val="80000"/>
              </a:lnSpc>
              <a:buFontTx/>
              <a:buNone/>
            </a:pPr>
            <a:r>
              <a:rPr lang="en-US" altLang="en-US" sz="2500" i="1"/>
              <a:t>or</a:t>
            </a:r>
          </a:p>
          <a:p>
            <a:pPr lvl="3" eaLnBrk="1" latinLnBrk="1" hangingPunct="1">
              <a:lnSpc>
                <a:spcPct val="80000"/>
              </a:lnSpc>
              <a:buFontTx/>
              <a:buNone/>
            </a:pPr>
            <a:r>
              <a:rPr lang="en-US" altLang="en-US" sz="2500">
                <a:latin typeface="Courier New" pitchFamily="49" charset="0"/>
              </a:rPr>
              <a:t>if 	(a=b)		then </a:t>
            </a:r>
          </a:p>
          <a:p>
            <a:pPr lvl="2" eaLnBrk="1" latinLnBrk="1" hangingPunct="1">
              <a:lnSpc>
                <a:spcPct val="80000"/>
              </a:lnSpc>
              <a:buFontTx/>
              <a:buNone/>
            </a:pPr>
            <a:r>
              <a:rPr lang="en-US" altLang="en-US" sz="2500" i="1"/>
              <a:t>or</a:t>
            </a:r>
          </a:p>
          <a:p>
            <a:pPr lvl="3" eaLnBrk="1" latinLnBrk="1" hangingPunct="1">
              <a:lnSpc>
                <a:spcPct val="80000"/>
              </a:lnSpc>
              <a:buFontTx/>
              <a:buNone/>
            </a:pPr>
            <a:r>
              <a:rPr lang="en-US" altLang="en-US" sz="2500">
                <a:latin typeface="Courier New" pitchFamily="49" charset="0"/>
              </a:rPr>
              <a:t>if (a =</a:t>
            </a:r>
          </a:p>
          <a:p>
            <a:pPr lvl="3" eaLnBrk="1" latinLnBrk="1" hangingPunct="1">
              <a:lnSpc>
                <a:spcPct val="80000"/>
              </a:lnSpc>
              <a:buFontTx/>
              <a:buNone/>
            </a:pPr>
            <a:r>
              <a:rPr lang="en-US" altLang="en-US" sz="2500">
                <a:latin typeface="Courier New" pitchFamily="49" charset="0"/>
              </a:rPr>
              <a:t>b) then</a:t>
            </a:r>
          </a:p>
          <a:p>
            <a:pPr lvl="2" eaLnBrk="1" latinLnBrk="1" hangingPunct="1">
              <a:lnSpc>
                <a:spcPct val="80000"/>
              </a:lnSpc>
              <a:buFontTx/>
              <a:buNone/>
            </a:pPr>
            <a:r>
              <a:rPr lang="en-US" altLang="en-US" sz="2500"/>
              <a:t>are all equivalent</a:t>
            </a:r>
          </a:p>
          <a:p>
            <a:pPr lvl="0" algn="just" eaLnBrk="1" latinLnBrk="1" hangingPunct="1">
              <a:lnSpc>
                <a:spcPct val="80000"/>
              </a:lnSpc>
              <a:buFontTx/>
              <a:buNone/>
            </a:pPr>
            <a:endParaRPr lang="en-US" altLang="en-US" sz="2500">
              <a:latin typeface="Times New Roman" pitchFamily="18" charset="0"/>
              <a:ea typeface="Times New Roman" pitchFamily="18" charset="0"/>
            </a:endParaRPr>
          </a:p>
          <a:p>
            <a:pPr lvl="0" eaLnBrk="1" latinLnBrk="1" hangingPunct="1">
              <a:lnSpc>
                <a:spcPct val="80000"/>
              </a:lnSpc>
            </a:pPr>
            <a:endParaRPr lang="en-US" altLang="en-US"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1048659"/>
          <p:cNvSpPr>
            <a:spLocks noGrp="1"/>
          </p:cNvSpPr>
          <p:nvPr>
            <p:ph type="title"/>
          </p:nvPr>
        </p:nvSpPr>
        <p:spPr>
          <a:xfrm>
            <a:off x="457200" y="228600"/>
            <a:ext cx="8229600" cy="4937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3600">
                <a:effectLst>
                  <a:outerShdw blurRad="38100" dist="38100" dir="2700000" algn="tl">
                    <a:srgbClr val="C0C0C0"/>
                  </a:outerShdw>
                </a:effectLst>
                <a:latin typeface="Times New Roman" pitchFamily="18" charset="0"/>
                <a:ea typeface="Times New Roman" pitchFamily="18" charset="0"/>
              </a:rPr>
              <a:t>Contd</a:t>
            </a:r>
          </a:p>
        </p:txBody>
      </p:sp>
      <p:sp>
        <p:nvSpPr>
          <p:cNvPr id="1048661" name="Content Placeholder 1048660"/>
          <p:cNvSpPr>
            <a:spLocks noGrp="1"/>
          </p:cNvSpPr>
          <p:nvPr>
            <p:ph idx="1"/>
          </p:nvPr>
        </p:nvSpPr>
        <p:spPr>
          <a:xfrm>
            <a:off x="457200" y="914400"/>
            <a:ext cx="8229600" cy="54864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sz="3600">
                <a:latin typeface="Times New Roman" pitchFamily="18" charset="0"/>
                <a:ea typeface="Times New Roman" pitchFamily="18" charset="0"/>
              </a:rPr>
              <a:t>Because VHDL is a standard, VHDL design descriptions are device independent, allowing the  designer to easily benchmark design performance in multiple device architectures. The same code used for designing with  programmable logic can be used by an ASIC vendor to produce an ASIC when production volumes warrant a conversion.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048661"/>
          <p:cNvSpPr>
            <a:spLocks noGrp="1"/>
          </p:cNvSpPr>
          <p:nvPr>
            <p:ph type="title"/>
          </p:nvPr>
        </p:nvSpPr>
        <p:spPr>
          <a:xfrm>
            <a:off x="457200" y="268287"/>
            <a:ext cx="8229600" cy="6461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a:effectLst>
                  <a:outerShdw blurRad="38100" dist="38100" dir="2700000" algn="tl">
                    <a:srgbClr val="C0C0C0"/>
                  </a:outerShdw>
                </a:effectLst>
                <a:latin typeface="Times New Roman" pitchFamily="18" charset="0"/>
                <a:ea typeface="Times New Roman" pitchFamily="18" charset="0"/>
              </a:rPr>
              <a:t>Contd</a:t>
            </a:r>
          </a:p>
        </p:txBody>
      </p:sp>
      <p:sp>
        <p:nvSpPr>
          <p:cNvPr id="1048663" name="Content Placeholder 1048662"/>
          <p:cNvSpPr>
            <a:spLocks noGrp="1"/>
          </p:cNvSpPr>
          <p:nvPr>
            <p:ph idx="1"/>
          </p:nvPr>
        </p:nvSpPr>
        <p:spPr>
          <a:xfrm>
            <a:off x="457200" y="838200"/>
            <a:ext cx="8229600" cy="51054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lnSpc>
                <a:spcPct val="80000"/>
              </a:lnSpc>
            </a:pPr>
            <a:r>
              <a:rPr lang="en-US" altLang="en-US">
                <a:latin typeface="Times New Roman" pitchFamily="18" charset="0"/>
                <a:ea typeface="Times New Roman" pitchFamily="18" charset="0"/>
              </a:rPr>
              <a:t>VHDL is a well suited  language for designing with programmable logic, and it is  gaining in popularity. Designing with larger capacity CPLDs (complex programmable logic devices)and FPGAs (field programmable gate arrays) of 600 gates to 20K gates.</a:t>
            </a:r>
          </a:p>
          <a:p>
            <a:pPr lvl="0" algn="just" eaLnBrk="1" latinLnBrk="1" hangingPunct="1">
              <a:lnSpc>
                <a:spcPct val="80000"/>
              </a:lnSpc>
            </a:pPr>
            <a:endParaRPr lang="en-US" altLang="en-US">
              <a:latin typeface="Times New Roman" pitchFamily="18" charset="0"/>
              <a:ea typeface="Times New Roman" pitchFamily="18" charset="0"/>
            </a:endParaRPr>
          </a:p>
          <a:p>
            <a:pPr lvl="0" algn="just" eaLnBrk="1" latinLnBrk="1" hangingPunct="1">
              <a:lnSpc>
                <a:spcPct val="80000"/>
              </a:lnSpc>
            </a:pPr>
            <a:r>
              <a:rPr lang="en-US" altLang="en-US">
                <a:latin typeface="Times New Roman" pitchFamily="18" charset="0"/>
                <a:ea typeface="Times New Roman" pitchFamily="18" charset="0"/>
              </a:rPr>
              <a:t>VHDL delivers portability of code between  synthesis and simulation tools, device independent design, and easy ASIC migration. VHDL is an open, standard language, not a proprietary language.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Title 1048663"/>
          <p:cNvSpPr>
            <a:spLocks noGrp="1"/>
          </p:cNvSpPr>
          <p:nvPr>
            <p:ph type="title"/>
          </p:nvPr>
        </p:nvSpPr>
        <p:spPr>
          <a:xfrm>
            <a:off x="457200" y="228600"/>
            <a:ext cx="8229600" cy="1143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sz="3600">
                <a:effectLst>
                  <a:outerShdw blurRad="38100" dist="38100" dir="2700000" algn="tl">
                    <a:srgbClr val="C0C0C0"/>
                  </a:outerShdw>
                </a:effectLst>
                <a:latin typeface="Times New Roman" pitchFamily="18" charset="0"/>
                <a:ea typeface="Times New Roman" pitchFamily="18" charset="0"/>
              </a:rPr>
              <a:t>VHDL PROGRAMMING </a:t>
            </a:r>
          </a:p>
        </p:txBody>
      </p:sp>
      <p:sp>
        <p:nvSpPr>
          <p:cNvPr id="1048665" name="Content Placeholder 1048664"/>
          <p:cNvSpPr>
            <a:spLocks noGrp="1"/>
          </p:cNvSpPr>
          <p:nvPr>
            <p:ph idx="1"/>
          </p:nvPr>
        </p:nvSpPr>
        <p:spPr>
          <a:xfrm>
            <a:off x="533400" y="1295400"/>
            <a:ext cx="82296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sz="3600">
                <a:latin typeface="Times New Roman" pitchFamily="18" charset="0"/>
                <a:ea typeface="Times New Roman" pitchFamily="18" charset="0"/>
              </a:rPr>
              <a:t>Let us now understand the basics of  writing a VHDL program for a digital circuit. For this let us consider the Fundamental sections of a basic VHDL code.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048665"/>
          <p:cNvSpPr>
            <a:spLocks noGrp="1"/>
          </p:cNvSpPr>
          <p:nvPr>
            <p:ph type="title"/>
          </p:nvPr>
        </p:nvSpPr>
        <p:spPr>
          <a:xfrm>
            <a:off x="457200" y="228600"/>
            <a:ext cx="8229600" cy="4572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3600">
                <a:ea typeface="Times New Roman" pitchFamily="18" charset="0"/>
              </a:rPr>
              <a:t>Contd..</a:t>
            </a:r>
          </a:p>
        </p:txBody>
      </p:sp>
      <p:sp>
        <p:nvSpPr>
          <p:cNvPr id="1048667" name="Text Placeholder 1048666"/>
          <p:cNvSpPr>
            <a:spLocks noGrp="1"/>
          </p:cNvSpPr>
          <p:nvPr>
            <p:ph type="body" idx="1"/>
          </p:nvPr>
        </p:nvSpPr>
        <p:spPr>
          <a:xfrm>
            <a:off x="457200" y="914400"/>
            <a:ext cx="8229600" cy="50292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buFontTx/>
              <a:buNone/>
            </a:pPr>
            <a:r>
              <a:rPr lang="en-US" altLang="en-US"/>
              <a:t>   Every piece of VHDL code is composed of at least three fundamental sections</a:t>
            </a:r>
          </a:p>
          <a:p>
            <a:pPr lvl="0" eaLnBrk="1" latinLnBrk="1" hangingPunct="1"/>
            <a:r>
              <a:rPr lang="en-US" altLang="en-US"/>
              <a:t>LIBRARY declarations: Contains a list of all libraries to be used in the design. </a:t>
            </a:r>
          </a:p>
          <a:p>
            <a:pPr lvl="0" eaLnBrk="1" latinLnBrk="1" hangingPunct="1"/>
            <a:r>
              <a:rPr lang="en-US" altLang="en-US"/>
              <a:t>ENTITY: Specifies the I/O pins of the circuit.</a:t>
            </a:r>
          </a:p>
          <a:p>
            <a:pPr lvl="0" eaLnBrk="1" latinLnBrk="1" hangingPunct="1"/>
            <a:r>
              <a:rPr lang="en-US" altLang="en-US"/>
              <a:t>ARCHITECTURE: Contains the VHDL code  which describes how the circuit should behave (function).</a:t>
            </a:r>
          </a:p>
          <a:p>
            <a:pPr lvl="0" eaLnBrk="1" latinLnBrk="1" hangingPunct="1"/>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048667"/>
          <p:cNvSpPr>
            <a:spLocks noGrp="1"/>
          </p:cNvSpPr>
          <p:nvPr>
            <p:ph type="title"/>
          </p:nvPr>
        </p:nvSpPr>
        <p:spPr>
          <a:xfrm>
            <a:off x="914400" y="228600"/>
            <a:ext cx="7772400" cy="51435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t/>
            </a:r>
            <a:br/>
            <a:r>
              <a:rPr lang="en-US" altLang="en-US" sz="3600" b="1">
                <a:effectLst>
                  <a:outerShdw blurRad="38100" dist="38100" dir="2700000" algn="tl">
                    <a:srgbClr val="C0C0C0"/>
                  </a:outerShdw>
                </a:effectLst>
                <a:latin typeface="Times New Roman" pitchFamily="18" charset="0"/>
                <a:ea typeface="Times New Roman" pitchFamily="18" charset="0"/>
              </a:rPr>
              <a:t>       </a:t>
            </a:r>
            <a:r>
              <a:t/>
            </a:r>
            <a:br/>
            <a:endParaRPr lang="en-US" altLang="en-US" sz="4000">
              <a:effectLst>
                <a:outerShdw blurRad="38100" dist="38100" dir="2700000" algn="tl">
                  <a:srgbClr val="C0C0C0"/>
                </a:outerShdw>
              </a:effectLst>
            </a:endParaRPr>
          </a:p>
        </p:txBody>
      </p:sp>
      <p:pic>
        <p:nvPicPr>
          <p:cNvPr id="2097157" name="Content Placeholder 2097156"/>
          <p:cNvPicPr>
            <a:picLocks noGrp="1"/>
          </p:cNvPicPr>
          <p:nvPr>
            <p:ph sz="half" idx="1"/>
          </p:nvPr>
        </p:nvPicPr>
        <p:blipFill>
          <a:blip r:embed="rId2" cstate="print"/>
          <a:srcRect/>
          <a:stretch>
            <a:fillRect/>
          </a:stretch>
        </p:blipFill>
        <p:spPr>
          <a:xfrm>
            <a:off x="381000" y="1524000"/>
            <a:ext cx="3900487" cy="2819400"/>
          </a:xfrm>
          <a:prstGeom prst="rect">
            <a:avLst/>
          </a:prstGeom>
          <a:noFill/>
          <a:ln>
            <a:noFill/>
          </a:ln>
        </p:spPr>
      </p:pic>
      <p:pic>
        <p:nvPicPr>
          <p:cNvPr id="2097158" name="Content Placeholder 2097157"/>
          <p:cNvPicPr>
            <a:picLocks noGrp="1"/>
          </p:cNvPicPr>
          <p:nvPr>
            <p:ph sz="quarter" idx="2"/>
          </p:nvPr>
        </p:nvPicPr>
        <p:blipFill>
          <a:blip r:embed="rId3" cstate="print"/>
          <a:srcRect/>
          <a:stretch>
            <a:fillRect/>
          </a:stretch>
        </p:blipFill>
        <p:spPr>
          <a:xfrm>
            <a:off x="4572000" y="1524000"/>
            <a:ext cx="4267200" cy="2819400"/>
          </a:xfrm>
          <a:prstGeom prst="rect">
            <a:avLst/>
          </a:prstGeom>
          <a:noFill/>
          <a:ln>
            <a:noFill/>
          </a:ln>
        </p:spPr>
      </p:pic>
      <p:sp>
        <p:nvSpPr>
          <p:cNvPr id="1048669" name="Rectangle 1048668"/>
          <p:cNvSpPr/>
          <p:nvPr/>
        </p:nvSpPr>
        <p:spPr>
          <a:xfrm>
            <a:off x="4953000" y="1066800"/>
            <a:ext cx="3611881" cy="408908"/>
          </a:xfrm>
          <a:prstGeom prst="rect">
            <a:avLst/>
          </a:prstGeom>
          <a:noFill/>
          <a:ln>
            <a:noFill/>
          </a:ln>
        </p:spPr>
        <p:txBody>
          <a:bodyPr wrap="none" lIns="91440" tIns="45720" rIns="91440" bIns="45720">
            <a:spAutoFit/>
          </a:bodyPr>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marL="0" lvl="0" indent="0" eaLnBrk="1" latinLnBrk="1" hangingPunct="1">
              <a:spcBef>
                <a:spcPct val="0"/>
              </a:spcBef>
              <a:buFontTx/>
              <a:buNone/>
            </a:pPr>
            <a:r>
              <a:rPr lang="en-US" altLang="en-US" sz="2000" b="1">
                <a:latin typeface="Times New Roman" pitchFamily="18" charset="0"/>
                <a:ea typeface="Times New Roman" pitchFamily="18" charset="0"/>
              </a:rPr>
              <a:t>A VHDL code for the full adder</a:t>
            </a:r>
          </a:p>
        </p:txBody>
      </p:sp>
      <p:sp>
        <p:nvSpPr>
          <p:cNvPr id="1048670" name="Rectangle 1048669"/>
          <p:cNvSpPr/>
          <p:nvPr/>
        </p:nvSpPr>
        <p:spPr>
          <a:xfrm>
            <a:off x="1066800" y="1044575"/>
            <a:ext cx="2583179" cy="408908"/>
          </a:xfrm>
          <a:prstGeom prst="rect">
            <a:avLst/>
          </a:prstGeom>
          <a:noFill/>
          <a:ln>
            <a:noFill/>
          </a:ln>
        </p:spPr>
        <p:txBody>
          <a:bodyPr wrap="none" lIns="91440" tIns="45720" rIns="91440" bIns="45720">
            <a:spAutoFit/>
          </a:bodyPr>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marL="0" lvl="0" indent="0" eaLnBrk="1" latinLnBrk="1" hangingPunct="1">
              <a:spcBef>
                <a:spcPct val="0"/>
              </a:spcBef>
              <a:buFontTx/>
              <a:buNone/>
            </a:pPr>
            <a:r>
              <a:rPr lang="en-US" altLang="en-US" sz="2000" b="1">
                <a:latin typeface="Times New Roman" pitchFamily="18" charset="0"/>
                <a:ea typeface="Times New Roman" pitchFamily="18" charset="0"/>
              </a:rPr>
              <a:t>Full-adder Schematic</a:t>
            </a:r>
          </a:p>
        </p:txBody>
      </p:sp>
      <p:pic>
        <p:nvPicPr>
          <p:cNvPr id="2097159" name="Content Placeholder 2097158"/>
          <p:cNvPicPr>
            <a:picLocks noGrp="1"/>
          </p:cNvPicPr>
          <p:nvPr>
            <p:ph sz="quarter" idx="3"/>
          </p:nvPr>
        </p:nvPicPr>
        <p:blipFill>
          <a:blip r:embed="rId4" cstate="print"/>
          <a:srcRect/>
          <a:stretch>
            <a:fillRect/>
          </a:stretch>
        </p:blipFill>
        <p:spPr>
          <a:xfrm>
            <a:off x="533400" y="4495800"/>
            <a:ext cx="7848600" cy="1447800"/>
          </a:xfrm>
          <a:prstGeom prst="rect">
            <a:avLst/>
          </a:prstGeom>
          <a:noFill/>
          <a:ln>
            <a:noFill/>
          </a:ln>
        </p:spPr>
      </p:pic>
      <p:sp>
        <p:nvSpPr>
          <p:cNvPr id="1048671" name="Rectangle 1048670"/>
          <p:cNvSpPr/>
          <p:nvPr/>
        </p:nvSpPr>
        <p:spPr>
          <a:xfrm>
            <a:off x="2667000" y="6019800"/>
            <a:ext cx="4272281" cy="371741"/>
          </a:xfrm>
          <a:prstGeom prst="rect">
            <a:avLst/>
          </a:prstGeom>
          <a:noFill/>
          <a:ln>
            <a:noFill/>
          </a:ln>
        </p:spPr>
        <p:txBody>
          <a:bodyPr wrap="none" lIns="91440" tIns="45720" rIns="91440" bIns="45720">
            <a:spAutoFit/>
          </a:bodyPr>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marL="0" lvl="0" indent="0" eaLnBrk="1" latinLnBrk="1" hangingPunct="1">
              <a:spcBef>
                <a:spcPct val="0"/>
              </a:spcBef>
              <a:buFontTx/>
              <a:buNone/>
            </a:pPr>
            <a:r>
              <a:rPr lang="en-US" altLang="en-US" sz="1800"/>
              <a:t>Simulation results from the VHDL design</a:t>
            </a:r>
          </a:p>
        </p:txBody>
      </p:sp>
      <p:sp>
        <p:nvSpPr>
          <p:cNvPr id="1048672" name="Rectangle 1048671"/>
          <p:cNvSpPr/>
          <p:nvPr/>
        </p:nvSpPr>
        <p:spPr>
          <a:xfrm>
            <a:off x="1143000" y="228600"/>
            <a:ext cx="6781800" cy="672242"/>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3600" b="1">
                <a:solidFill>
                  <a:schemeClr val="lt2"/>
                </a:solidFill>
                <a:effectLst>
                  <a:outerShdw blurRad="38100" dist="38100" dir="2700000" algn="tl">
                    <a:srgbClr val="C0C0C0"/>
                  </a:outerShdw>
                </a:effectLst>
                <a:latin typeface="Times New Roman" pitchFamily="18" charset="0"/>
                <a:ea typeface="Times New Roman" pitchFamily="18" charset="0"/>
              </a:rPr>
              <a:t>Example code - VHDL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Title 1048676"/>
          <p:cNvSpPr>
            <a:spLocks noGrp="1"/>
          </p:cNvSpPr>
          <p:nvPr>
            <p:ph type="title"/>
          </p:nvPr>
        </p:nvSpPr>
        <p:spPr>
          <a:xfrm>
            <a:off x="457200" y="228600"/>
            <a:ext cx="8229600" cy="1143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t/>
            </a:r>
            <a:br/>
            <a:r>
              <a:rPr lang="en-US" altLang="en-US" sz="3600" b="1">
                <a:latin typeface="Times New Roman" pitchFamily="18" charset="0"/>
                <a:ea typeface="Times New Roman" pitchFamily="18" charset="0"/>
              </a:rPr>
              <a:t>LIBRARY</a:t>
            </a:r>
            <a:r>
              <a:t/>
            </a:r>
            <a:br/>
            <a:endParaRPr lang="en-US" altLang="en-US" sz="4000"/>
          </a:p>
        </p:txBody>
      </p:sp>
      <p:sp>
        <p:nvSpPr>
          <p:cNvPr id="1048678" name="Text Placeholder 1048677"/>
          <p:cNvSpPr>
            <a:spLocks noGrp="1"/>
          </p:cNvSpPr>
          <p:nvPr>
            <p:ph type="body" sz="half" idx="1"/>
          </p:nvPr>
        </p:nvSpPr>
        <p:spPr>
          <a:xfrm>
            <a:off x="228600" y="1295400"/>
            <a:ext cx="4419600" cy="4495800"/>
          </a:xfrm>
          <a:prstGeom prst="rect">
            <a:avLst/>
          </a:prstGeom>
          <a:noFill/>
          <a:ln>
            <a:noFill/>
          </a:ln>
        </p:spPr>
        <p:txBody>
          <a:bodyPr lIns="91440" tIns="45720" rIns="91440" bIns="45720" anchor="t"/>
          <a:lstStyle>
            <a:lvl1pPr marL="342900">
              <a:lnSpc>
                <a:spcPct val="100000"/>
              </a:lnSpc>
              <a:spcBef>
                <a:spcPct val="20000"/>
              </a:spcBef>
              <a:spcAft>
                <a:spcPct val="0"/>
              </a:spcAft>
              <a:buClr>
                <a:schemeClr val="lt2"/>
              </a:buClr>
              <a:buChar char="•"/>
              <a:defRPr sz="2800">
                <a:solidFill>
                  <a:schemeClr val="dk1"/>
                </a:solidFill>
              </a:defRPr>
            </a:lvl1pPr>
            <a:lvl2pPr marL="742950">
              <a:lnSpc>
                <a:spcPct val="100000"/>
              </a:lnSpc>
              <a:spcBef>
                <a:spcPct val="20000"/>
              </a:spcBef>
              <a:spcAft>
                <a:spcPct val="0"/>
              </a:spcAft>
              <a:buChar char="–"/>
              <a:defRPr sz="2400">
                <a:solidFill>
                  <a:schemeClr val="dk1"/>
                </a:solidFill>
              </a:defRPr>
            </a:lvl2pPr>
            <a:lvl3pPr marL="1143000">
              <a:lnSpc>
                <a:spcPct val="100000"/>
              </a:lnSpc>
              <a:spcBef>
                <a:spcPct val="20000"/>
              </a:spcBef>
              <a:spcAft>
                <a:spcPct val="0"/>
              </a:spcAft>
              <a:buClr>
                <a:schemeClr val="lt2"/>
              </a:buClr>
              <a:buChar char="•"/>
              <a:defRPr sz="2000">
                <a:solidFill>
                  <a:schemeClr val="dk1"/>
                </a:solidFill>
              </a:defRPr>
            </a:lvl3pPr>
            <a:lvl4pPr marL="1600200">
              <a:lnSpc>
                <a:spcPct val="100000"/>
              </a:lnSpc>
              <a:spcBef>
                <a:spcPct val="20000"/>
              </a:spcBef>
              <a:spcAft>
                <a:spcPct val="0"/>
              </a:spcAft>
              <a:buChar char="–"/>
              <a:defRPr sz="1800">
                <a:solidFill>
                  <a:schemeClr val="dk1"/>
                </a:solidFill>
              </a:defRPr>
            </a:lvl4pPr>
            <a:lvl5pPr marL="2057400">
              <a:lnSpc>
                <a:spcPct val="100000"/>
              </a:lnSpc>
              <a:spcBef>
                <a:spcPct val="20000"/>
              </a:spcBef>
              <a:spcAft>
                <a:spcPct val="0"/>
              </a:spcAft>
              <a:buClr>
                <a:schemeClr val="lt2"/>
              </a:buClr>
              <a:buChar char="•"/>
              <a:defRPr sz="1800">
                <a:solidFill>
                  <a:schemeClr val="dk1"/>
                </a:solidFill>
              </a:defRPr>
            </a:lvl5pPr>
          </a:lstStyle>
          <a:p>
            <a:pPr lvl="0" algn="just" eaLnBrk="1" latinLnBrk="1" hangingPunct="1"/>
            <a:r>
              <a:rPr lang="en-US" altLang="en-US">
                <a:latin typeface="Times New Roman" pitchFamily="18" charset="0"/>
                <a:ea typeface="Times New Roman" pitchFamily="18" charset="0"/>
              </a:rPr>
              <a:t>A LIBRARY is a collection of commonly used pieces of code. Placing such pieces inside a library allows them to be reused or shared by other designs.</a:t>
            </a:r>
          </a:p>
          <a:p>
            <a:pPr lvl="0" algn="just" eaLnBrk="1" latinLnBrk="1" hangingPunct="1"/>
            <a:r>
              <a:rPr lang="en-US" altLang="en-US">
                <a:latin typeface="Times New Roman" pitchFamily="18" charset="0"/>
                <a:ea typeface="Times New Roman" pitchFamily="18" charset="0"/>
              </a:rPr>
              <a:t>The typical structure of a library is shown aside.</a:t>
            </a:r>
          </a:p>
          <a:p>
            <a:pPr lvl="0" eaLnBrk="1" latinLnBrk="1" hangingPunct="1"/>
            <a:endParaRPr lang="en-US" altLang="en-US">
              <a:latin typeface="Times New Roman" pitchFamily="18" charset="0"/>
              <a:ea typeface="Times New Roman" pitchFamily="18" charset="0"/>
            </a:endParaRPr>
          </a:p>
        </p:txBody>
      </p:sp>
      <p:pic>
        <p:nvPicPr>
          <p:cNvPr id="2097160" name="Content Placeholder 2097159"/>
          <p:cNvPicPr>
            <a:picLocks noGrp="1"/>
          </p:cNvPicPr>
          <p:nvPr>
            <p:ph sz="half" idx="2"/>
          </p:nvPr>
        </p:nvPicPr>
        <p:blipFill>
          <a:blip r:embed="rId2" cstate="print"/>
          <a:srcRect/>
          <a:stretch>
            <a:fillRect/>
          </a:stretch>
        </p:blipFill>
        <p:spPr>
          <a:xfrm>
            <a:off x="4876800" y="1219200"/>
            <a:ext cx="4267200" cy="4572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Title 1048681"/>
          <p:cNvSpPr>
            <a:spLocks noGrp="1"/>
          </p:cNvSpPr>
          <p:nvPr>
            <p:ph type="title"/>
          </p:nvPr>
        </p:nvSpPr>
        <p:spPr>
          <a:xfrm>
            <a:off x="457200" y="228600"/>
            <a:ext cx="8229600" cy="6096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t/>
            </a:r>
            <a:br/>
            <a:r>
              <a:rPr lang="en-US" altLang="en-US" sz="4000"/>
              <a:t>Library Declarations</a:t>
            </a:r>
            <a:r>
              <a:t/>
            </a:r>
            <a:br/>
            <a:endParaRPr lang="en-US" altLang="en-US" sz="4000"/>
          </a:p>
        </p:txBody>
      </p:sp>
      <p:sp>
        <p:nvSpPr>
          <p:cNvPr id="1048683" name="Text Placeholder 1048682"/>
          <p:cNvSpPr>
            <a:spLocks noGrp="1"/>
          </p:cNvSpPr>
          <p:nvPr>
            <p:ph type="body" sz="half" idx="1"/>
          </p:nvPr>
        </p:nvSpPr>
        <p:spPr>
          <a:xfrm>
            <a:off x="457200" y="838200"/>
            <a:ext cx="8153400" cy="5410200"/>
          </a:xfrm>
          <a:prstGeom prst="rect">
            <a:avLst/>
          </a:prstGeom>
          <a:noFill/>
          <a:ln>
            <a:noFill/>
          </a:ln>
        </p:spPr>
        <p:txBody>
          <a:bodyPr lIns="91440" tIns="45720" rIns="91440" bIns="45720" anchor="t"/>
          <a:lstStyle>
            <a:lvl1pPr marL="342900">
              <a:lnSpc>
                <a:spcPct val="100000"/>
              </a:lnSpc>
              <a:spcBef>
                <a:spcPct val="20000"/>
              </a:spcBef>
              <a:spcAft>
                <a:spcPct val="0"/>
              </a:spcAft>
              <a:buClr>
                <a:schemeClr val="lt2"/>
              </a:buClr>
              <a:buChar char="•"/>
              <a:defRPr sz="2800">
                <a:solidFill>
                  <a:schemeClr val="dk1"/>
                </a:solidFill>
              </a:defRPr>
            </a:lvl1pPr>
            <a:lvl2pPr marL="742950">
              <a:lnSpc>
                <a:spcPct val="100000"/>
              </a:lnSpc>
              <a:spcBef>
                <a:spcPct val="20000"/>
              </a:spcBef>
              <a:spcAft>
                <a:spcPct val="0"/>
              </a:spcAft>
              <a:buChar char="–"/>
              <a:defRPr sz="2400">
                <a:solidFill>
                  <a:schemeClr val="dk1"/>
                </a:solidFill>
              </a:defRPr>
            </a:lvl2pPr>
            <a:lvl3pPr marL="1143000">
              <a:lnSpc>
                <a:spcPct val="100000"/>
              </a:lnSpc>
              <a:spcBef>
                <a:spcPct val="20000"/>
              </a:spcBef>
              <a:spcAft>
                <a:spcPct val="0"/>
              </a:spcAft>
              <a:buClr>
                <a:schemeClr val="lt2"/>
              </a:buClr>
              <a:buChar char="•"/>
              <a:defRPr sz="2000">
                <a:solidFill>
                  <a:schemeClr val="dk1"/>
                </a:solidFill>
              </a:defRPr>
            </a:lvl3pPr>
            <a:lvl4pPr marL="1600200">
              <a:lnSpc>
                <a:spcPct val="100000"/>
              </a:lnSpc>
              <a:spcBef>
                <a:spcPct val="20000"/>
              </a:spcBef>
              <a:spcAft>
                <a:spcPct val="0"/>
              </a:spcAft>
              <a:buChar char="–"/>
              <a:defRPr sz="1800">
                <a:solidFill>
                  <a:schemeClr val="dk1"/>
                </a:solidFill>
              </a:defRPr>
            </a:lvl4pPr>
            <a:lvl5pPr marL="2057400">
              <a:lnSpc>
                <a:spcPct val="100000"/>
              </a:lnSpc>
              <a:spcBef>
                <a:spcPct val="20000"/>
              </a:spcBef>
              <a:spcAft>
                <a:spcPct val="0"/>
              </a:spcAft>
              <a:buClr>
                <a:schemeClr val="lt2"/>
              </a:buClr>
              <a:buChar char="•"/>
              <a:defRPr sz="1800">
                <a:solidFill>
                  <a:schemeClr val="dk1"/>
                </a:solidFill>
              </a:defRPr>
            </a:lvl5pPr>
          </a:lstStyle>
          <a:p>
            <a:pPr lvl="0" algn="just" eaLnBrk="1" latinLnBrk="1" hangingPunct="1">
              <a:lnSpc>
                <a:spcPct val="150000"/>
              </a:lnSpc>
            </a:pPr>
            <a:r>
              <a:rPr lang="en-US" altLang="en-US" sz="3200">
                <a:latin typeface="Times New Roman" pitchFamily="18" charset="0"/>
                <a:ea typeface="Times New Roman" pitchFamily="18" charset="0"/>
              </a:rPr>
              <a:t>To declare a LIBRARY (that is, to make it visible to the design) two lines of code are needed, one containing the name of the library, and the other a use clause.</a:t>
            </a:r>
          </a:p>
          <a:p>
            <a:pPr lvl="0" algn="just" eaLnBrk="1" latinLnBrk="1" hangingPunct="1">
              <a:lnSpc>
                <a:spcPct val="80000"/>
              </a:lnSpc>
              <a:buFontTx/>
              <a:buNone/>
            </a:pPr>
            <a:r>
              <a:rPr lang="en-US" altLang="en-US" sz="3200">
                <a:latin typeface="Times New Roman" pitchFamily="18" charset="0"/>
                <a:ea typeface="Times New Roman" pitchFamily="18" charset="0"/>
              </a:rPr>
              <a:t>  The syntax is as follows</a:t>
            </a:r>
          </a:p>
          <a:p>
            <a:pPr lvl="0" algn="just" eaLnBrk="1" latinLnBrk="1" hangingPunct="1">
              <a:lnSpc>
                <a:spcPct val="80000"/>
              </a:lnSpc>
            </a:pPr>
            <a:r>
              <a:rPr lang="en-US" altLang="en-US" sz="3200">
                <a:latin typeface="Times New Roman" pitchFamily="18" charset="0"/>
                <a:ea typeface="Times New Roman" pitchFamily="18" charset="0"/>
              </a:rPr>
              <a:t>LIBRARY library_name ;</a:t>
            </a:r>
          </a:p>
          <a:p>
            <a:pPr lvl="0" eaLnBrk="1" latinLnBrk="1" hangingPunct="1">
              <a:lnSpc>
                <a:spcPct val="80000"/>
              </a:lnSpc>
            </a:pPr>
            <a:r>
              <a:rPr lang="en-US" altLang="en-US" sz="3200">
                <a:latin typeface="Times New Roman" pitchFamily="18" charset="0"/>
                <a:ea typeface="Times New Roman" pitchFamily="18" charset="0"/>
              </a:rPr>
              <a:t>USE library_name.package_name.package_parts ;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048683"/>
          <p:cNvSpPr>
            <a:spLocks noGrp="1"/>
          </p:cNvSpPr>
          <p:nvPr>
            <p:ph type="title"/>
          </p:nvPr>
        </p:nvSpPr>
        <p:spPr>
          <a:xfrm>
            <a:off x="381000" y="457200"/>
            <a:ext cx="8229600" cy="6096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3200">
                <a:effectLst>
                  <a:outerShdw blurRad="38100" dist="38100" dir="2700000" algn="tl">
                    <a:srgbClr val="C0C0C0"/>
                  </a:outerShdw>
                </a:effectLst>
                <a:latin typeface="Times New Roman" pitchFamily="18" charset="0"/>
                <a:ea typeface="Times New Roman" pitchFamily="18" charset="0"/>
              </a:rPr>
              <a:t>Contd..</a:t>
            </a:r>
          </a:p>
        </p:txBody>
      </p:sp>
      <p:sp>
        <p:nvSpPr>
          <p:cNvPr id="1048685" name="Text Placeholder 1048684"/>
          <p:cNvSpPr>
            <a:spLocks noGrp="1"/>
          </p:cNvSpPr>
          <p:nvPr>
            <p:ph type="body" idx="1"/>
          </p:nvPr>
        </p:nvSpPr>
        <p:spPr>
          <a:xfrm>
            <a:off x="457200" y="1066800"/>
            <a:ext cx="8458200" cy="48006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buFontTx/>
              <a:buNone/>
            </a:pPr>
            <a:r>
              <a:rPr lang="en-US" altLang="en-US"/>
              <a:t>  </a:t>
            </a:r>
            <a:r>
              <a:rPr lang="en-US" altLang="en-US" sz="3600">
                <a:latin typeface="Times New Roman" pitchFamily="18" charset="0"/>
                <a:ea typeface="Times New Roman" pitchFamily="18" charset="0"/>
              </a:rPr>
              <a:t>At least three packages, from three different libraries, are usually needed in a design</a:t>
            </a:r>
            <a:r>
              <a:rPr lang="en-US" altLang="en-US"/>
              <a:t>  :</a:t>
            </a:r>
          </a:p>
          <a:p>
            <a:pPr lvl="0" eaLnBrk="1" latinLnBrk="1" hangingPunct="1"/>
            <a:r>
              <a:rPr lang="en-US" altLang="en-US" sz="3600">
                <a:latin typeface="Times New Roman" pitchFamily="18" charset="0"/>
                <a:ea typeface="Times New Roman" pitchFamily="18" charset="0"/>
              </a:rPr>
              <a:t>ieee.std_logic_1164(from the ieee library),</a:t>
            </a:r>
          </a:p>
          <a:p>
            <a:pPr lvl="0" eaLnBrk="1" latinLnBrk="1" hangingPunct="1"/>
            <a:r>
              <a:rPr lang="en-US" altLang="en-US" sz="3600">
                <a:latin typeface="Times New Roman" pitchFamily="18" charset="0"/>
                <a:ea typeface="Times New Roman" pitchFamily="18" charset="0"/>
              </a:rPr>
              <a:t> standard (from the std library) , and</a:t>
            </a:r>
          </a:p>
          <a:p>
            <a:pPr lvl="0" eaLnBrk="1" latinLnBrk="1" hangingPunct="1"/>
            <a:r>
              <a:rPr lang="en-US" altLang="en-US" sz="3600">
                <a:latin typeface="Times New Roman" pitchFamily="18" charset="0"/>
                <a:ea typeface="Times New Roman" pitchFamily="18" charset="0"/>
              </a:rPr>
              <a:t> work (work library)</a:t>
            </a:r>
          </a:p>
          <a:p>
            <a:pPr lvl="0" eaLnBrk="1" latinLnBrk="1" hangingPunct="1">
              <a:buFontTx/>
              <a:buNone/>
            </a:pPr>
            <a:endParaRPr lang="en-US" altLang="en-US" sz="3600">
              <a:latin typeface="Times New Roman" pitchFamily="18" charset="0"/>
              <a:ea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048685"/>
          <p:cNvSpPr>
            <a:spLocks noGrp="1"/>
          </p:cNvSpPr>
          <p:nvPr>
            <p:ph type="title"/>
          </p:nvPr>
        </p:nvSpPr>
        <p:spPr>
          <a:xfrm>
            <a:off x="533400" y="228600"/>
            <a:ext cx="8153400" cy="381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sz="3200" b="1">
                <a:effectLst>
                  <a:outerShdw blurRad="38100" dist="38100" dir="2700000" algn="tl">
                    <a:srgbClr val="C0C0C0"/>
                  </a:outerShdw>
                </a:effectLst>
                <a:latin typeface="Times New Roman" pitchFamily="18" charset="0"/>
                <a:ea typeface="Times New Roman" pitchFamily="18" charset="0"/>
              </a:rPr>
              <a:t>Library Declarations</a:t>
            </a:r>
          </a:p>
        </p:txBody>
      </p:sp>
      <p:sp>
        <p:nvSpPr>
          <p:cNvPr id="1048687" name="Text Placeholder 1048686"/>
          <p:cNvSpPr>
            <a:spLocks noGrp="1"/>
          </p:cNvSpPr>
          <p:nvPr>
            <p:ph type="body" idx="1"/>
          </p:nvPr>
        </p:nvSpPr>
        <p:spPr>
          <a:xfrm>
            <a:off x="304800" y="914400"/>
            <a:ext cx="8458200" cy="4876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buFontTx/>
              <a:buNone/>
            </a:pPr>
            <a:r>
              <a:rPr lang="en-US" altLang="en-US" sz="2800"/>
              <a:t>   LIBRARY ieee; -- </a:t>
            </a:r>
            <a:r>
              <a:rPr lang="en-US" altLang="en-US" sz="2400"/>
              <a:t>A semi-colon (;) indicates the end of a  </a:t>
            </a:r>
          </a:p>
          <a:p>
            <a:pPr lvl="0" eaLnBrk="1" latinLnBrk="1" hangingPunct="1">
              <a:buFontTx/>
              <a:buNone/>
            </a:pPr>
            <a:r>
              <a:rPr lang="en-US" altLang="en-US" sz="2400"/>
              <a:t>                                     statement or a declaration</a:t>
            </a:r>
          </a:p>
          <a:p>
            <a:pPr lvl="0" eaLnBrk="1" latinLnBrk="1" hangingPunct="1"/>
            <a:r>
              <a:rPr lang="en-US" altLang="en-US" sz="2800"/>
              <a:t>USE ieee.std_logic_1164.all ;   </a:t>
            </a:r>
          </a:p>
          <a:p>
            <a:pPr lvl="0" eaLnBrk="1" latinLnBrk="1" hangingPunct="1"/>
            <a:r>
              <a:rPr lang="en-US" altLang="en-US" sz="2800"/>
              <a:t>LIBRARY std ;       - a double dash (--) indicates a </a:t>
            </a:r>
          </a:p>
          <a:p>
            <a:pPr lvl="0" eaLnBrk="1" latinLnBrk="1" hangingPunct="1"/>
            <a:r>
              <a:rPr lang="en-US" altLang="en-US" sz="2800"/>
              <a:t>                               comment.</a:t>
            </a:r>
          </a:p>
          <a:p>
            <a:pPr lvl="0" eaLnBrk="1" latinLnBrk="1" hangingPunct="1"/>
            <a:r>
              <a:rPr lang="en-US" altLang="en-US" sz="2800"/>
              <a:t>USE std . Standard . all  ;   </a:t>
            </a:r>
          </a:p>
          <a:p>
            <a:pPr lvl="0" eaLnBrk="1" latinLnBrk="1" hangingPunct="1"/>
            <a:r>
              <a:rPr lang="en-US" altLang="en-US" sz="2800"/>
              <a:t>LIBRARY work ;</a:t>
            </a:r>
          </a:p>
          <a:p>
            <a:pPr lvl="0" eaLnBrk="1" latinLnBrk="1" hangingPunct="1"/>
            <a:r>
              <a:rPr lang="en-US" altLang="en-US" sz="2800"/>
              <a:t>USE work. all;</a:t>
            </a:r>
          </a:p>
          <a:p>
            <a:pPr lvl="0" eaLnBrk="1" latinLnBrk="1" hangingPunct="1"/>
            <a:endParaRPr lang="en-US"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048625"/>
          <p:cNvSpPr>
            <a:spLocks noGrp="1"/>
          </p:cNvSpPr>
          <p:nvPr>
            <p:ph type="title"/>
          </p:nvPr>
        </p:nvSpPr>
        <p:spPr>
          <a:xfrm>
            <a:off x="457200" y="381000"/>
            <a:ext cx="8229600" cy="762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r>
              <a:rPr lang="en-US" altLang="en-US" sz="3600" b="1">
                <a:effectLst>
                  <a:outerShdw blurRad="38100" dist="38100" dir="2700000" algn="tl">
                    <a:srgbClr val="C0C0C0"/>
                  </a:outerShdw>
                </a:effectLst>
              </a:rPr>
              <a:t>PROLOGUE</a:t>
            </a:r>
          </a:p>
        </p:txBody>
      </p:sp>
      <p:sp>
        <p:nvSpPr>
          <p:cNvPr id="1048627" name="Content Placeholder 1048626"/>
          <p:cNvSpPr>
            <a:spLocks noGrp="1"/>
          </p:cNvSpPr>
          <p:nvPr>
            <p:ph idx="1"/>
          </p:nvPr>
        </p:nvSpPr>
        <p:spPr>
          <a:xfrm>
            <a:off x="457200" y="1371600"/>
            <a:ext cx="8229600" cy="47244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lnSpc>
                <a:spcPct val="90000"/>
              </a:lnSpc>
            </a:pPr>
            <a:r>
              <a:rPr lang="en-US" altLang="en-US">
                <a:latin typeface="Times New Roman" pitchFamily="18" charset="0"/>
                <a:ea typeface="Times New Roman" pitchFamily="18" charset="0"/>
              </a:rPr>
              <a:t>In early years the digital circuits were designed manually using the techniques such as Boolean expressions , circuit schematics , Karnaugh maps etc .Most of the people used schematic based soft wares  like p spice , h spice etc.</a:t>
            </a:r>
          </a:p>
          <a:p>
            <a:pPr lvl="0" algn="just" eaLnBrk="1" latinLnBrk="1" hangingPunct="1">
              <a:lnSpc>
                <a:spcPct val="90000"/>
              </a:lnSpc>
            </a:pPr>
            <a:r>
              <a:rPr lang="en-US" altLang="en-US">
                <a:latin typeface="Times New Roman" pitchFamily="18" charset="0"/>
                <a:ea typeface="Times New Roman" pitchFamily="18" charset="0"/>
              </a:rPr>
              <a:t>With the increasing device densities the choice of this traditional methods  has become limited. Because  it is a known fact that the schematics with more than 600 gates are incomprehensible.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Title 1048687"/>
          <p:cNvSpPr>
            <a:spLocks noGrp="1"/>
          </p:cNvSpPr>
          <p:nvPr>
            <p:ph type="title"/>
          </p:nvPr>
        </p:nvSpPr>
        <p:spPr>
          <a:xfrm>
            <a:off x="457200" y="228600"/>
            <a:ext cx="8229600" cy="762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3600">
                <a:effectLst>
                  <a:outerShdw blurRad="38100" dist="38100" dir="2700000" algn="tl">
                    <a:srgbClr val="C0C0C0"/>
                  </a:outerShdw>
                </a:effectLst>
                <a:latin typeface="Times New Roman" pitchFamily="18" charset="0"/>
                <a:ea typeface="Times New Roman" pitchFamily="18" charset="0"/>
              </a:rPr>
              <a:t>Contd..</a:t>
            </a:r>
          </a:p>
        </p:txBody>
      </p:sp>
      <p:sp>
        <p:nvSpPr>
          <p:cNvPr id="1048689" name="Content Placeholder 1048688"/>
          <p:cNvSpPr>
            <a:spLocks noGrp="1"/>
          </p:cNvSpPr>
          <p:nvPr>
            <p:ph idx="1"/>
          </p:nvPr>
        </p:nvSpPr>
        <p:spPr>
          <a:xfrm>
            <a:off x="457200" y="1066800"/>
            <a:ext cx="8229600" cy="50292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sz="3600">
                <a:latin typeface="Times New Roman" pitchFamily="18" charset="0"/>
                <a:ea typeface="Times New Roman" pitchFamily="18" charset="0"/>
              </a:rPr>
              <a:t>The  std_logic_1164 package of the ieee library specifies a multi-level logic system; std is a resource library (data types, text i/o, etc.) for the VHDL design environment; and the work library is where we save our design (the .vhd file, plus all files created by the compiler, simulator, etc.).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Title 1048689"/>
          <p:cNvSpPr>
            <a:spLocks noGrp="1"/>
          </p:cNvSpPr>
          <p:nvPr>
            <p:ph type="title"/>
          </p:nvPr>
        </p:nvSpPr>
        <p:spPr>
          <a:xfrm>
            <a:off x="228600" y="0"/>
            <a:ext cx="8382000" cy="9906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r>
              <a:rPr lang="en-US" altLang="en-US">
                <a:effectLst>
                  <a:outerShdw blurRad="38100" dist="38100" dir="2700000" algn="tl">
                    <a:srgbClr val="C0C0C0"/>
                  </a:outerShdw>
                </a:effectLst>
              </a:rPr>
              <a:t>STD_LOGIC type  </a:t>
            </a:r>
          </a:p>
        </p:txBody>
      </p:sp>
      <p:graphicFrame>
        <p:nvGraphicFramePr>
          <p:cNvPr id="4194304" name="Table 4194303"/>
          <p:cNvGraphicFramePr>
            <a:graphicFrameLocks/>
          </p:cNvGraphicFramePr>
          <p:nvPr/>
        </p:nvGraphicFramePr>
        <p:xfrm>
          <a:off x="990600" y="990600"/>
          <a:ext cx="6781800" cy="4979987"/>
        </p:xfrm>
        <a:graphic>
          <a:graphicData uri="http://schemas.openxmlformats.org/drawingml/2006/table">
            <a:tbl>
              <a:tblPr/>
              <a:tblGrid>
                <a:gridCol w="1177925"/>
                <a:gridCol w="5603875"/>
              </a:tblGrid>
              <a:tr h="334962">
                <a:tc>
                  <a:txBody>
                    <a:bodyPr/>
                    <a:lstStyle/>
                    <a:p>
                      <a:pPr lvl="0" algn="ctr">
                        <a:spcBef>
                          <a:spcPct val="20000"/>
                        </a:spcBef>
                        <a:buClr>
                          <a:srgbClr val="000000"/>
                        </a:buClr>
                        <a:buFontTx/>
                        <a:buNone/>
                      </a:pPr>
                      <a:r>
                        <a:rPr lang="en-US" altLang="en-US" sz="1600" b="1">
                          <a:solidFill>
                            <a:schemeClr val="dk1"/>
                          </a:solidFill>
                          <a:ea typeface="ＭＳ Ｐゴシック" pitchFamily="34" charset="-128"/>
                        </a:rPr>
                        <a:t>Value</a:t>
                      </a:r>
                    </a:p>
                  </a:txBody>
                  <a:tcPr marT="45715" marB="45715" anchor="ctr" anchorCtr="1">
                    <a:lnL w="28575" cap="flat" cmpd="sng">
                      <a:solidFill>
                        <a:schemeClr val="dk1">
                          <a:alpha val="100000"/>
                        </a:schemeClr>
                      </a:solidFill>
                      <a:prstDash val="solid"/>
                      <a:round/>
                    </a:lnL>
                    <a:lnR w="12700"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lstStyle/>
                    <a:p>
                      <a:pPr lvl="0" algn="l">
                        <a:spcBef>
                          <a:spcPct val="20000"/>
                        </a:spcBef>
                        <a:buClr>
                          <a:srgbClr val="000000"/>
                        </a:buClr>
                        <a:buFontTx/>
                        <a:buNone/>
                      </a:pPr>
                      <a:r>
                        <a:rPr lang="en-US" altLang="en-US" sz="1600" b="1">
                          <a:solidFill>
                            <a:schemeClr val="dk1"/>
                          </a:solidFill>
                          <a:ea typeface="ＭＳ Ｐゴシック" pitchFamily="34" charset="-128"/>
                        </a:rPr>
                        <a:t>Meaning</a:t>
                      </a:r>
                      <a:r>
                        <a:rPr lang="en-US" altLang="en-US" sz="1600" b="0">
                          <a:solidFill>
                            <a:schemeClr val="dk1"/>
                          </a:solidFill>
                          <a:ea typeface="ＭＳ Ｐゴシック" pitchFamily="34" charset="-128"/>
                        </a:rPr>
                        <a:t> </a:t>
                      </a:r>
                    </a:p>
                  </a:txBody>
                  <a:tcPr marT="45715" marB="45715" anchor="ctr" anchorCtr="1">
                    <a:lnL w="12700" cap="flat" cmpd="sng">
                      <a:solidFill>
                        <a:schemeClr val="dk1">
                          <a:alpha val="100000"/>
                        </a:schemeClr>
                      </a:solidFill>
                      <a:prstDash val="solid"/>
                      <a:round/>
                    </a:lnL>
                    <a:lnR w="28575"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r>
              <a:tr h="406399">
                <a:tc>
                  <a:txBody>
                    <a:bodyPr/>
                    <a:lstStyle/>
                    <a:p>
                      <a:pPr lvl="0" algn="l">
                        <a:spcBef>
                          <a:spcPct val="20000"/>
                        </a:spcBef>
                        <a:buClr>
                          <a:srgbClr val="000000"/>
                        </a:buClr>
                        <a:buFontTx/>
                        <a:buNone/>
                      </a:pPr>
                      <a:r>
                        <a:rPr lang="en-US" altLang="en-US" sz="2000" b="0">
                          <a:solidFill>
                            <a:schemeClr val="dk1"/>
                          </a:solidFill>
                          <a:ea typeface="ＭＳ Ｐゴシック" pitchFamily="34" charset="-128"/>
                        </a:rPr>
                        <a:t>‘U’</a:t>
                      </a:r>
                    </a:p>
                  </a:txBody>
                  <a:tcPr marT="45715" marB="45715" anchor="ctr" anchorCtr="1">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lstStyle/>
                    <a:p>
                      <a:pPr lvl="0" algn="l">
                        <a:spcBef>
                          <a:spcPct val="20000"/>
                        </a:spcBef>
                        <a:buClr>
                          <a:srgbClr val="000000"/>
                        </a:buClr>
                        <a:buFontTx/>
                        <a:buNone/>
                      </a:pPr>
                      <a:r>
                        <a:rPr lang="en-US" altLang="en-US" sz="2000" b="0">
                          <a:solidFill>
                            <a:schemeClr val="dk1"/>
                          </a:solidFill>
                          <a:ea typeface="ＭＳ Ｐゴシック" pitchFamily="34" charset="-128"/>
                        </a:rPr>
                        <a:t>Uninitialized</a:t>
                      </a:r>
                    </a:p>
                  </a:txBody>
                  <a:tcPr marT="45715" marB="45715" anchor="ctr">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404812">
                <a:tc>
                  <a:txBody>
                    <a:bodyPr/>
                    <a:lstStyle/>
                    <a:p>
                      <a:pPr lvl="0" algn="l">
                        <a:spcBef>
                          <a:spcPct val="20000"/>
                        </a:spcBef>
                        <a:buClr>
                          <a:srgbClr val="000000"/>
                        </a:buClr>
                        <a:buFontTx/>
                        <a:buNone/>
                      </a:pPr>
                      <a:r>
                        <a:rPr lang="en-US" altLang="en-US" sz="1400" b="0">
                          <a:solidFill>
                            <a:schemeClr val="dk1"/>
                          </a:solidFill>
                          <a:ea typeface="ＭＳ Ｐゴシック" pitchFamily="34" charset="-128"/>
                        </a:rPr>
                        <a:t>‘X’</a:t>
                      </a:r>
                    </a:p>
                  </a:txBody>
                  <a:tcPr marT="45715" marB="45715" anchor="ctr" anchorCtr="1">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lstStyle/>
                    <a:p>
                      <a:pPr lvl="0" algn="l">
                        <a:spcBef>
                          <a:spcPct val="20000"/>
                        </a:spcBef>
                        <a:buClr>
                          <a:srgbClr val="000000"/>
                        </a:buClr>
                        <a:buFontTx/>
                        <a:buNone/>
                      </a:pPr>
                      <a:r>
                        <a:rPr lang="en-US" altLang="en-US" sz="1400" b="0">
                          <a:solidFill>
                            <a:schemeClr val="dk1"/>
                          </a:solidFill>
                          <a:ea typeface="ＭＳ Ｐゴシック" pitchFamily="34" charset="-128"/>
                        </a:rPr>
                        <a:t>Forcing (Strong driven) Unknown</a:t>
                      </a:r>
                    </a:p>
                  </a:txBody>
                  <a:tcPr marT="45715" marB="45715" anchor="ctr">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457199">
                <a:tc>
                  <a:txBody>
                    <a:bodyPr/>
                    <a:lstStyle/>
                    <a:p>
                      <a:pPr lvl="0" algn="l">
                        <a:spcBef>
                          <a:spcPct val="20000"/>
                        </a:spcBef>
                        <a:buClr>
                          <a:srgbClr val="000000"/>
                        </a:buClr>
                        <a:buFontTx/>
                        <a:buNone/>
                      </a:pPr>
                      <a:r>
                        <a:rPr lang="en-US" altLang="en-US" sz="2400" b="0">
                          <a:solidFill>
                            <a:srgbClr val="002060"/>
                          </a:solidFill>
                          <a:effectLst>
                            <a:outerShdw blurRad="38100" dist="38100" dir="2700000" algn="tl">
                              <a:srgbClr val="C0C0C0"/>
                            </a:outerShdw>
                          </a:effectLst>
                          <a:latin typeface="Times New Roman" pitchFamily="18" charset="0"/>
                          <a:ea typeface="ＭＳ Ｐゴシック" pitchFamily="34" charset="-128"/>
                        </a:rPr>
                        <a:t>‘0’</a:t>
                      </a:r>
                    </a:p>
                  </a:txBody>
                  <a:tcPr marT="45715" marB="45715" anchor="ctr" anchorCtr="1">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solidFill>
                      <a:srgbClr val="FFFFCC"/>
                    </a:solidFill>
                  </a:tcPr>
                </a:tc>
                <a:tc>
                  <a:txBody>
                    <a:bodyPr/>
                    <a:lstStyle/>
                    <a:p>
                      <a:pPr lvl="0" algn="l" fontAlgn="b"/>
                      <a:r>
                        <a:rPr lang="en-US" altLang="en-US" sz="2400" b="0">
                          <a:solidFill>
                            <a:srgbClr val="002060"/>
                          </a:solidFill>
                          <a:effectLst>
                            <a:outerShdw blurRad="38100" dist="38100" dir="2700000" algn="tl">
                              <a:srgbClr val="C0C0C0"/>
                            </a:outerShdw>
                          </a:effectLst>
                          <a:latin typeface="Times New Roman" pitchFamily="18" charset="0"/>
                          <a:ea typeface="ＭＳ Ｐゴシック" pitchFamily="34" charset="-128"/>
                        </a:rPr>
                        <a:t>Forcing (Strong driven) 0</a:t>
                      </a:r>
                    </a:p>
                  </a:txBody>
                  <a:tcPr marT="45715" marB="45715" anchor="ctr">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solidFill>
                      <a:srgbClr val="FFFFCC"/>
                    </a:solidFill>
                  </a:tcPr>
                </a:tc>
              </a:tr>
              <a:tr h="457199">
                <a:tc>
                  <a:txBody>
                    <a:bodyPr/>
                    <a:lstStyle/>
                    <a:p>
                      <a:pPr lvl="0" algn="l">
                        <a:spcBef>
                          <a:spcPct val="20000"/>
                        </a:spcBef>
                        <a:buClr>
                          <a:srgbClr val="000000"/>
                        </a:buClr>
                        <a:buFontTx/>
                        <a:buNone/>
                      </a:pPr>
                      <a:r>
                        <a:rPr lang="en-US" altLang="en-US" sz="2400" b="0">
                          <a:solidFill>
                            <a:srgbClr val="002060"/>
                          </a:solidFill>
                          <a:effectLst>
                            <a:outerShdw blurRad="38100" dist="38100" dir="2700000" algn="tl">
                              <a:srgbClr val="C0C0C0"/>
                            </a:outerShdw>
                          </a:effectLst>
                          <a:latin typeface="Times New Roman" pitchFamily="18" charset="0"/>
                          <a:ea typeface="ＭＳ Ｐゴシック" pitchFamily="34" charset="-128"/>
                        </a:rPr>
                        <a:t>‘1’</a:t>
                      </a:r>
                    </a:p>
                  </a:txBody>
                  <a:tcPr marT="45715" marB="45715" anchor="ctr" anchorCtr="1">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solidFill>
                      <a:srgbClr val="FFFFCC"/>
                    </a:solidFill>
                  </a:tcPr>
                </a:tc>
                <a:tc>
                  <a:txBody>
                    <a:bodyPr/>
                    <a:lstStyle/>
                    <a:p>
                      <a:pPr lvl="0" algn="l" fontAlgn="b"/>
                      <a:r>
                        <a:rPr lang="en-US" altLang="en-US" sz="2400" b="0">
                          <a:solidFill>
                            <a:srgbClr val="002060"/>
                          </a:solidFill>
                          <a:effectLst>
                            <a:outerShdw blurRad="38100" dist="38100" dir="2700000" algn="tl">
                              <a:srgbClr val="C0C0C0"/>
                            </a:outerShdw>
                          </a:effectLst>
                          <a:latin typeface="Times New Roman" pitchFamily="18" charset="0"/>
                          <a:ea typeface="ＭＳ Ｐゴシック" pitchFamily="34" charset="-128"/>
                        </a:rPr>
                        <a:t>Forcing (Strong driven) 1</a:t>
                      </a:r>
                    </a:p>
                  </a:txBody>
                  <a:tcPr marT="45715" marB="45715" anchor="ctr">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solidFill>
                      <a:srgbClr val="FFFFCC"/>
                    </a:solidFill>
                  </a:tcPr>
                </a:tc>
              </a:tr>
              <a:tr h="457199">
                <a:tc>
                  <a:txBody>
                    <a:bodyPr/>
                    <a:lstStyle/>
                    <a:p>
                      <a:pPr lvl="0" algn="l">
                        <a:spcBef>
                          <a:spcPct val="20000"/>
                        </a:spcBef>
                        <a:buClr>
                          <a:srgbClr val="000000"/>
                        </a:buClr>
                        <a:buFontTx/>
                        <a:buNone/>
                      </a:pPr>
                      <a:r>
                        <a:rPr lang="en-US" altLang="en-US" sz="2400" b="0">
                          <a:solidFill>
                            <a:srgbClr val="002060"/>
                          </a:solidFill>
                          <a:effectLst>
                            <a:outerShdw blurRad="38100" dist="38100" dir="2700000" algn="tl">
                              <a:srgbClr val="C0C0C0"/>
                            </a:outerShdw>
                          </a:effectLst>
                          <a:latin typeface="Times New Roman" pitchFamily="18" charset="0"/>
                          <a:ea typeface="ＭＳ Ｐゴシック" pitchFamily="34" charset="-128"/>
                        </a:rPr>
                        <a:t>‘Z’</a:t>
                      </a:r>
                    </a:p>
                  </a:txBody>
                  <a:tcPr marT="45715" marB="45715" anchor="ctr" anchorCtr="1">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solidFill>
                      <a:srgbClr val="FFFFCC"/>
                    </a:solidFill>
                  </a:tcPr>
                </a:tc>
                <a:tc>
                  <a:txBody>
                    <a:bodyPr/>
                    <a:lstStyle/>
                    <a:p>
                      <a:pPr lvl="0" algn="l" fontAlgn="b"/>
                      <a:r>
                        <a:rPr lang="en-US" altLang="en-US" sz="2400" b="0">
                          <a:solidFill>
                            <a:srgbClr val="002060"/>
                          </a:solidFill>
                          <a:effectLst>
                            <a:outerShdw blurRad="38100" dist="38100" dir="2700000" algn="tl">
                              <a:srgbClr val="C0C0C0"/>
                            </a:outerShdw>
                          </a:effectLst>
                          <a:latin typeface="Times New Roman" pitchFamily="18" charset="0"/>
                          <a:ea typeface="ＭＳ Ｐゴシック" pitchFamily="34" charset="-128"/>
                        </a:rPr>
                        <a:t>High Impedance</a:t>
                      </a:r>
                    </a:p>
                  </a:txBody>
                  <a:tcPr marT="45715" marB="45715" anchor="ctr">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solidFill>
                      <a:srgbClr val="FFFFCC"/>
                    </a:solidFill>
                  </a:tcPr>
                </a:tc>
              </a:tr>
              <a:tr h="663574">
                <a:tc>
                  <a:txBody>
                    <a:bodyPr/>
                    <a:lstStyle/>
                    <a:p>
                      <a:pPr lvl="0" algn="l">
                        <a:spcBef>
                          <a:spcPct val="20000"/>
                        </a:spcBef>
                        <a:buClr>
                          <a:srgbClr val="000000"/>
                        </a:buClr>
                        <a:buFontTx/>
                        <a:buNone/>
                      </a:pPr>
                      <a:r>
                        <a:rPr lang="en-US" altLang="en-US" sz="2000" b="0">
                          <a:solidFill>
                            <a:schemeClr val="dk1"/>
                          </a:solidFill>
                          <a:ea typeface="ＭＳ Ｐゴシック" pitchFamily="34" charset="-128"/>
                        </a:rPr>
                        <a:t>‘W’</a:t>
                      </a:r>
                    </a:p>
                  </a:txBody>
                  <a:tcPr marT="45715" marB="45715" anchor="ctr" anchorCtr="1">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lstStyle/>
                    <a:p>
                      <a:pPr lvl="0" algn="l" fontAlgn="b"/>
                      <a:r>
                        <a:rPr lang="en-US" altLang="en-US" sz="2000" b="0">
                          <a:solidFill>
                            <a:schemeClr val="dk1"/>
                          </a:solidFill>
                          <a:ea typeface="ＭＳ Ｐゴシック" pitchFamily="34" charset="-128"/>
                        </a:rPr>
                        <a:t>Weak (Weakly driven) Unknown</a:t>
                      </a:r>
                    </a:p>
                  </a:txBody>
                  <a:tcPr marT="45715" marB="45715" anchor="ctr">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701674">
                <a:tc>
                  <a:txBody>
                    <a:bodyPr/>
                    <a:lstStyle/>
                    <a:p>
                      <a:pPr lvl="0" algn="l">
                        <a:spcBef>
                          <a:spcPct val="20000"/>
                        </a:spcBef>
                        <a:buClr>
                          <a:srgbClr val="000000"/>
                        </a:buClr>
                        <a:buFontTx/>
                        <a:buNone/>
                      </a:pPr>
                      <a:r>
                        <a:rPr lang="en-US" altLang="en-US" sz="2000" b="0">
                          <a:solidFill>
                            <a:schemeClr val="dk1"/>
                          </a:solidFill>
                          <a:ea typeface="ＭＳ Ｐゴシック" pitchFamily="34" charset="-128"/>
                        </a:rPr>
                        <a:t>‘L’</a:t>
                      </a:r>
                    </a:p>
                  </a:txBody>
                  <a:tcPr marT="45715" marB="45715" anchor="ctr" anchorCtr="1">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lstStyle/>
                    <a:p>
                      <a:pPr lvl="0" algn="l">
                        <a:spcBef>
                          <a:spcPct val="20000"/>
                        </a:spcBef>
                        <a:buClr>
                          <a:srgbClr val="000000"/>
                        </a:buClr>
                        <a:buFontTx/>
                        <a:buNone/>
                      </a:pPr>
                      <a:r>
                        <a:rPr lang="en-US" altLang="en-US" sz="2000" b="0">
                          <a:solidFill>
                            <a:schemeClr val="dk1"/>
                          </a:solidFill>
                          <a:ea typeface="ＭＳ Ｐゴシック" pitchFamily="34" charset="-128"/>
                        </a:rPr>
                        <a:t>Weak (Weakly driven) 0.</a:t>
                      </a:r>
                      <a:r>
                        <a:t/>
                      </a:r>
                      <a:br/>
                      <a:r>
                        <a:rPr lang="en-US" altLang="en-US" sz="2000" b="0">
                          <a:solidFill>
                            <a:schemeClr val="dk1"/>
                          </a:solidFill>
                          <a:ea typeface="ＭＳ Ｐゴシック" pitchFamily="34" charset="-128"/>
                        </a:rPr>
                        <a:t>Models a pull down.</a:t>
                      </a:r>
                    </a:p>
                  </a:txBody>
                  <a:tcPr marT="45715" marB="45715" anchor="ctr">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701674">
                <a:tc>
                  <a:txBody>
                    <a:bodyPr/>
                    <a:lstStyle/>
                    <a:p>
                      <a:pPr lvl="0" algn="l">
                        <a:spcBef>
                          <a:spcPct val="20000"/>
                        </a:spcBef>
                        <a:buClr>
                          <a:srgbClr val="000000"/>
                        </a:buClr>
                        <a:buFontTx/>
                        <a:buNone/>
                      </a:pPr>
                      <a:r>
                        <a:rPr lang="en-US" altLang="en-US" sz="2000" b="0">
                          <a:solidFill>
                            <a:schemeClr val="dk1"/>
                          </a:solidFill>
                          <a:ea typeface="ＭＳ Ｐゴシック" pitchFamily="34" charset="-128"/>
                        </a:rPr>
                        <a:t>‘H’</a:t>
                      </a:r>
                    </a:p>
                  </a:txBody>
                  <a:tcPr marT="45715" marB="45715" anchor="ctr" anchorCtr="1">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lstStyle/>
                    <a:p>
                      <a:pPr lvl="0" algn="l" fontAlgn="b"/>
                      <a:r>
                        <a:rPr lang="en-US" altLang="en-US" sz="2000" b="0">
                          <a:solidFill>
                            <a:schemeClr val="dk1"/>
                          </a:solidFill>
                          <a:ea typeface="ＭＳ Ｐゴシック" pitchFamily="34" charset="-128"/>
                        </a:rPr>
                        <a:t>Weak (Weakly driven) 1. </a:t>
                      </a:r>
                      <a:r>
                        <a:t/>
                      </a:r>
                      <a:br/>
                      <a:r>
                        <a:rPr lang="en-US" altLang="en-US" sz="2000" b="0">
                          <a:solidFill>
                            <a:schemeClr val="dk1"/>
                          </a:solidFill>
                          <a:ea typeface="ＭＳ Ｐゴシック" pitchFamily="34" charset="-128"/>
                        </a:rPr>
                        <a:t>Models a pull up.</a:t>
                      </a:r>
                    </a:p>
                  </a:txBody>
                  <a:tcPr marT="45715" marB="45715" anchor="ctr">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395287">
                <a:tc>
                  <a:txBody>
                    <a:bodyPr/>
                    <a:lstStyle/>
                    <a:p>
                      <a:pPr lvl="0" algn="l">
                        <a:spcBef>
                          <a:spcPct val="20000"/>
                        </a:spcBef>
                        <a:buClr>
                          <a:srgbClr val="000000"/>
                        </a:buClr>
                        <a:buFontTx/>
                        <a:buNone/>
                      </a:pPr>
                      <a:r>
                        <a:rPr lang="en-US" altLang="en-US" sz="2000" b="0">
                          <a:solidFill>
                            <a:srgbClr val="002060"/>
                          </a:solidFill>
                          <a:ea typeface="ＭＳ Ｐゴシック" pitchFamily="34" charset="-128"/>
                        </a:rPr>
                        <a:t>‘-’</a:t>
                      </a:r>
                    </a:p>
                  </a:txBody>
                  <a:tcPr marT="45715" marB="45715" anchor="ctr" anchorCtr="1">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c>
                  <a:txBody>
                    <a:bodyPr/>
                    <a:lstStyle/>
                    <a:p>
                      <a:pPr lvl="0" algn="l">
                        <a:spcBef>
                          <a:spcPct val="20000"/>
                        </a:spcBef>
                        <a:buClr>
                          <a:srgbClr val="000000"/>
                        </a:buClr>
                        <a:buFontTx/>
                        <a:buNone/>
                      </a:pPr>
                      <a:r>
                        <a:rPr lang="en-US" altLang="en-US" sz="2000" b="0">
                          <a:solidFill>
                            <a:srgbClr val="002060"/>
                          </a:solidFill>
                          <a:ea typeface="ＭＳ Ｐゴシック" pitchFamily="34" charset="-128"/>
                        </a:rPr>
                        <a:t>Don't Care</a:t>
                      </a:r>
                    </a:p>
                  </a:txBody>
                  <a:tcPr marT="45715" marB="45715" anchor="ctr">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Title 1048727"/>
          <p:cNvSpPr>
            <a:spLocks noGrp="1"/>
          </p:cNvSpPr>
          <p:nvPr>
            <p:ph type="title"/>
          </p:nvPr>
        </p:nvSpPr>
        <p:spPr>
          <a:xfrm>
            <a:off x="457200" y="228600"/>
            <a:ext cx="8229600" cy="762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sz="3600" b="1">
                <a:effectLst>
                  <a:outerShdw blurRad="38100" dist="38100" dir="2700000" algn="tl">
                    <a:srgbClr val="C0C0C0"/>
                  </a:outerShdw>
                </a:effectLst>
              </a:rPr>
              <a:t>ENTITY</a:t>
            </a:r>
          </a:p>
        </p:txBody>
      </p:sp>
      <p:sp>
        <p:nvSpPr>
          <p:cNvPr id="1048729" name="Content Placeholder 1048728"/>
          <p:cNvSpPr>
            <a:spLocks noGrp="1"/>
          </p:cNvSpPr>
          <p:nvPr>
            <p:ph idx="1"/>
          </p:nvPr>
        </p:nvSpPr>
        <p:spPr>
          <a:xfrm>
            <a:off x="457200" y="990600"/>
            <a:ext cx="8229600" cy="51816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a:t>An ENTITY is a list with specifications of all input and output pins (PORTS) of the circuit with the following syntax.</a:t>
            </a:r>
          </a:p>
          <a:p>
            <a:pPr lvl="0" eaLnBrk="1" latinLnBrk="1" hangingPunct="1"/>
            <a:r>
              <a:rPr lang="en-US" altLang="en-US"/>
              <a:t>ENTITY entity_name IS</a:t>
            </a:r>
          </a:p>
          <a:p>
            <a:pPr lvl="0" eaLnBrk="1" latinLnBrk="1" hangingPunct="1">
              <a:buFontTx/>
              <a:buNone/>
            </a:pPr>
            <a:r>
              <a:rPr lang="en-US" altLang="en-US"/>
              <a:t>   PORT (</a:t>
            </a:r>
          </a:p>
          <a:p>
            <a:pPr lvl="0" eaLnBrk="1" latinLnBrk="1" hangingPunct="1">
              <a:buFontTx/>
              <a:buNone/>
            </a:pPr>
            <a:r>
              <a:rPr lang="en-US" altLang="en-US"/>
              <a:t>   port_ name : signal_mode signal_type ;</a:t>
            </a:r>
          </a:p>
          <a:p>
            <a:pPr lvl="0" eaLnBrk="1" latinLnBrk="1" hangingPunct="1">
              <a:buFontTx/>
              <a:buNone/>
            </a:pPr>
            <a:r>
              <a:rPr lang="en-US" altLang="en-US"/>
              <a:t>   port_ name : signal_mode signal_type ; </a:t>
            </a:r>
          </a:p>
          <a:p>
            <a:pPr lvl="0" eaLnBrk="1" latinLnBrk="1" hangingPunct="1"/>
            <a:r>
              <a:rPr lang="en-US" altLang="en-US"/>
              <a:t>... );</a:t>
            </a:r>
          </a:p>
          <a:p>
            <a:pPr lvl="0" eaLnBrk="1" latinLnBrk="1" hangingPunct="1"/>
            <a:r>
              <a:rPr lang="en-US" altLang="en-US"/>
              <a:t>END entity_name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Title 1048729"/>
          <p:cNvSpPr>
            <a:spLocks noGrp="1"/>
          </p:cNvSpPr>
          <p:nvPr>
            <p:ph type="title"/>
          </p:nvPr>
        </p:nvSpPr>
        <p:spPr>
          <a:xfrm>
            <a:off x="457200" y="228600"/>
            <a:ext cx="8229600" cy="5334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a:latin typeface="Times New Roman" pitchFamily="18" charset="0"/>
                <a:ea typeface="Times New Roman" pitchFamily="18" charset="0"/>
              </a:rPr>
              <a:t>Contd..</a:t>
            </a:r>
          </a:p>
        </p:txBody>
      </p:sp>
      <p:sp>
        <p:nvSpPr>
          <p:cNvPr id="1048731" name="Content Placeholder 1048730"/>
          <p:cNvSpPr>
            <a:spLocks noGrp="1"/>
          </p:cNvSpPr>
          <p:nvPr>
            <p:ph idx="1"/>
          </p:nvPr>
        </p:nvSpPr>
        <p:spPr>
          <a:xfrm>
            <a:off x="457200" y="914400"/>
            <a:ext cx="8229600" cy="50292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r>
              <a:rPr lang="en-US" altLang="en-US"/>
              <a:t>The mode of the signal can be IN, OUT, INOUT, or BUFFER .</a:t>
            </a:r>
          </a:p>
          <a:p>
            <a:pPr lvl="0" eaLnBrk="1" latinLnBrk="1" hangingPunct="1"/>
            <a:r>
              <a:rPr lang="en-US" altLang="en-US"/>
              <a:t>IN and OUT are truly unidirectional pins, while INOUT is bidirectional.</a:t>
            </a:r>
          </a:p>
          <a:p>
            <a:pPr lvl="0" eaLnBrk="1" latinLnBrk="1" hangingPunct="1"/>
            <a:r>
              <a:rPr lang="en-US" altLang="en-US"/>
              <a:t>BUFFER, on the other hand, is employed when the output signal must be used (read) internally.</a:t>
            </a:r>
          </a:p>
          <a:p>
            <a:pPr lvl="0" eaLnBrk="1" latinLnBrk="1" hangingPunct="1"/>
            <a:r>
              <a:rPr lang="en-US" altLang="en-US"/>
              <a:t>The name of the entity can be basically any name, except VHDL reserved words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Title 1048731"/>
          <p:cNvSpPr>
            <a:spLocks noGrp="1"/>
          </p:cNvSpPr>
          <p:nvPr>
            <p:ph type="title"/>
          </p:nvPr>
        </p:nvSpPr>
        <p:spPr>
          <a:xfrm>
            <a:off x="457200" y="228600"/>
            <a:ext cx="8229600" cy="762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a:effectLst>
                  <a:outerShdw blurRad="38100" dist="38100" dir="2700000" algn="tl">
                    <a:srgbClr val="C0C0C0"/>
                  </a:outerShdw>
                </a:effectLst>
              </a:rPr>
              <a:t>Example Entity</a:t>
            </a:r>
          </a:p>
        </p:txBody>
      </p:sp>
      <p:pic>
        <p:nvPicPr>
          <p:cNvPr id="2097161" name="Content Placeholder 2097160"/>
          <p:cNvPicPr>
            <a:picLocks noGrp="1"/>
          </p:cNvPicPr>
          <p:nvPr>
            <p:ph idx="1"/>
          </p:nvPr>
        </p:nvPicPr>
        <p:blipFill>
          <a:blip r:embed="rId2" cstate="print"/>
          <a:srcRect/>
          <a:stretch>
            <a:fillRect/>
          </a:stretch>
        </p:blipFill>
        <p:spPr>
          <a:xfrm>
            <a:off x="5181600" y="1295400"/>
            <a:ext cx="2990850" cy="3048000"/>
          </a:xfrm>
          <a:prstGeom prst="rect">
            <a:avLst/>
          </a:prstGeom>
          <a:noFill/>
          <a:ln>
            <a:noFill/>
          </a:ln>
        </p:spPr>
      </p:pic>
      <p:sp>
        <p:nvSpPr>
          <p:cNvPr id="1048733" name="Rectangle 1048732"/>
          <p:cNvSpPr/>
          <p:nvPr/>
        </p:nvSpPr>
        <p:spPr>
          <a:xfrm>
            <a:off x="457200" y="1447800"/>
            <a:ext cx="4572000" cy="3470656"/>
          </a:xfrm>
          <a:prstGeom prst="rect">
            <a:avLst/>
          </a:prstGeom>
          <a:noFill/>
          <a:ln>
            <a:noFill/>
          </a:ln>
        </p:spPr>
        <p:txBody>
          <a:bodyPr lIns="91440" tIns="45720" rIns="91440" bIns="45720">
            <a:spAutoFit/>
          </a:bodyPr>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marL="0" lvl="0" indent="0" eaLnBrk="1" latinLnBrk="1" hangingPunct="1">
              <a:spcBef>
                <a:spcPct val="0"/>
              </a:spcBef>
              <a:buFontTx/>
              <a:buNone/>
            </a:pPr>
            <a:r>
              <a:rPr lang="en-US" altLang="en-US" sz="3600">
                <a:latin typeface="Times New Roman" pitchFamily="18" charset="0"/>
                <a:ea typeface="Times New Roman" pitchFamily="18" charset="0"/>
              </a:rPr>
              <a:t>ENTITY nand_ gate IS</a:t>
            </a:r>
          </a:p>
          <a:p>
            <a:pPr marL="0" lvl="0" indent="0" eaLnBrk="1" latinLnBrk="1" hangingPunct="1">
              <a:spcBef>
                <a:spcPct val="0"/>
              </a:spcBef>
              <a:buFontTx/>
              <a:buNone/>
            </a:pPr>
            <a:r>
              <a:rPr lang="en-US" altLang="en-US" sz="3600">
                <a:latin typeface="Times New Roman" pitchFamily="18" charset="0"/>
                <a:ea typeface="Times New Roman" pitchFamily="18" charset="0"/>
              </a:rPr>
              <a:t>PORT (a, b : IN BIT;</a:t>
            </a:r>
          </a:p>
          <a:p>
            <a:pPr marL="0" lvl="0" indent="0" eaLnBrk="1" latinLnBrk="1" hangingPunct="1">
              <a:spcBef>
                <a:spcPct val="0"/>
              </a:spcBef>
              <a:buFontTx/>
              <a:buNone/>
            </a:pPr>
            <a:r>
              <a:rPr lang="en-US" altLang="en-US" sz="3600">
                <a:latin typeface="Times New Roman" pitchFamily="18" charset="0"/>
                <a:ea typeface="Times New Roman" pitchFamily="18" charset="0"/>
              </a:rPr>
              <a:t>x : OUT BIT);</a:t>
            </a:r>
          </a:p>
          <a:p>
            <a:pPr marL="0" lvl="0" indent="0" eaLnBrk="1" latinLnBrk="1" hangingPunct="1">
              <a:spcBef>
                <a:spcPct val="0"/>
              </a:spcBef>
              <a:buFontTx/>
              <a:buNone/>
            </a:pPr>
            <a:r>
              <a:rPr lang="en-US" altLang="en-US" sz="3600">
                <a:latin typeface="Times New Roman" pitchFamily="18" charset="0"/>
                <a:ea typeface="Times New Roman" pitchFamily="18" charset="0"/>
              </a:rPr>
              <a:t>END nand_gate;</a:t>
            </a:r>
          </a:p>
          <a:p>
            <a:pPr marL="0" lvl="0" indent="0" eaLnBrk="1" latinLnBrk="1" hangingPunct="1">
              <a:spcBef>
                <a:spcPct val="0"/>
              </a:spcBef>
              <a:buFontTx/>
              <a:buNone/>
            </a:pPr>
            <a:endParaRPr lang="en-US" altLang="en-US">
              <a:latin typeface="Times New Roman" pitchFamily="18" charset="0"/>
              <a:ea typeface="Times New Roman" pitchFamily="18" charset="0"/>
            </a:endParaRPr>
          </a:p>
          <a:p>
            <a:pPr marL="0" lvl="0" indent="0" eaLnBrk="1" latinLnBrk="1" hangingPunct="1">
              <a:spcBef>
                <a:spcPct val="0"/>
              </a:spcBef>
              <a:buFontTx/>
              <a:buNone/>
            </a:pPr>
            <a:endParaRPr lang="en-US" altLang="en-US">
              <a:latin typeface="Times New Roman" pitchFamily="18" charset="0"/>
              <a:ea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Title 1048733"/>
          <p:cNvSpPr>
            <a:spLocks noGrp="1"/>
          </p:cNvSpPr>
          <p:nvPr>
            <p:ph type="title"/>
          </p:nvPr>
        </p:nvSpPr>
        <p:spPr>
          <a:xfrm>
            <a:off x="457200" y="228600"/>
            <a:ext cx="8229600" cy="762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sz="3600" b="1">
                <a:effectLst>
                  <a:outerShdw blurRad="38100" dist="38100" dir="2700000" algn="tl">
                    <a:srgbClr val="C0C0C0"/>
                  </a:outerShdw>
                </a:effectLst>
                <a:latin typeface="Times New Roman" pitchFamily="18" charset="0"/>
                <a:ea typeface="Times New Roman" pitchFamily="18" charset="0"/>
              </a:rPr>
              <a:t>Example -Architecture</a:t>
            </a:r>
          </a:p>
        </p:txBody>
      </p:sp>
      <p:sp>
        <p:nvSpPr>
          <p:cNvPr id="1048735" name="Content Placeholder 1048734"/>
          <p:cNvSpPr>
            <a:spLocks noGrp="1"/>
          </p:cNvSpPr>
          <p:nvPr>
            <p:ph idx="1"/>
          </p:nvPr>
        </p:nvSpPr>
        <p:spPr>
          <a:xfrm>
            <a:off x="457200" y="914400"/>
            <a:ext cx="8229600" cy="5257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buFontTx/>
              <a:buNone/>
            </a:pPr>
            <a:r>
              <a:rPr lang="en-US" altLang="en-US" sz="2800">
                <a:latin typeface="Times New Roman" pitchFamily="18" charset="0"/>
                <a:ea typeface="Times New Roman" pitchFamily="18" charset="0"/>
              </a:rPr>
              <a:t>   ARCHITECTURE my arch OF nand_ gate IS</a:t>
            </a:r>
          </a:p>
          <a:p>
            <a:pPr lvl="0" eaLnBrk="1" latinLnBrk="1" hangingPunct="1">
              <a:buFontTx/>
              <a:buNone/>
            </a:pPr>
            <a:r>
              <a:rPr lang="en-US" altLang="en-US" sz="2800">
                <a:latin typeface="Times New Roman" pitchFamily="18" charset="0"/>
                <a:ea typeface="Times New Roman" pitchFamily="18" charset="0"/>
              </a:rPr>
              <a:t>   BEGIN</a:t>
            </a:r>
          </a:p>
          <a:p>
            <a:pPr lvl="0" eaLnBrk="1" latinLnBrk="1" hangingPunct="1">
              <a:buFontTx/>
              <a:buNone/>
            </a:pPr>
            <a:r>
              <a:rPr lang="en-US" altLang="en-US" sz="2800">
                <a:latin typeface="Times New Roman" pitchFamily="18" charset="0"/>
                <a:ea typeface="Times New Roman" pitchFamily="18" charset="0"/>
              </a:rPr>
              <a:t>   x &lt;= a NAND b;</a:t>
            </a:r>
          </a:p>
          <a:p>
            <a:pPr lvl="0" eaLnBrk="1" latinLnBrk="1" hangingPunct="1">
              <a:buFontTx/>
              <a:buNone/>
            </a:pPr>
            <a:r>
              <a:rPr lang="en-US" altLang="en-US" sz="2800">
                <a:latin typeface="Times New Roman" pitchFamily="18" charset="0"/>
                <a:ea typeface="Times New Roman" pitchFamily="18" charset="0"/>
              </a:rPr>
              <a:t>   END my arch;</a:t>
            </a:r>
          </a:p>
          <a:p>
            <a:pPr lvl="0" eaLnBrk="1" latinLnBrk="1" hangingPunct="1"/>
            <a:r>
              <a:rPr lang="en-US" altLang="en-US" sz="2800">
                <a:latin typeface="Times New Roman" pitchFamily="18" charset="0"/>
                <a:ea typeface="Times New Roman" pitchFamily="18" charset="0"/>
              </a:rPr>
              <a:t>The meaning of the  ARCHITECTUREt is that the circuit must  perform the NAND operation between the two input signals (a, b) and assign (‘‘&lt;=’’) the result to the output pin (x). </a:t>
            </a:r>
          </a:p>
          <a:p>
            <a:pPr lvl="0" eaLnBrk="1" latinLnBrk="1" hangingPunct="1"/>
            <a:r>
              <a:rPr lang="en-US" altLang="en-US" sz="2800">
                <a:latin typeface="Times New Roman" pitchFamily="18" charset="0"/>
                <a:ea typeface="Times New Roman" pitchFamily="18" charset="0"/>
              </a:rPr>
              <a:t>The name chosen for this architecture was myarch.</a:t>
            </a:r>
          </a:p>
          <a:p>
            <a:pPr lvl="0" eaLnBrk="1" latinLnBrk="1" hangingPunct="1"/>
            <a:r>
              <a:rPr lang="en-US" altLang="en-US" sz="2800">
                <a:latin typeface="Times New Roman" pitchFamily="18" charset="0"/>
                <a:ea typeface="Times New Roman" pitchFamily="18" charset="0"/>
              </a:rPr>
              <a:t>In this example, there is no declarative part, and the code contains just a single  assignment.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Title 1048735"/>
          <p:cNvSpPr>
            <a:spLocks noGrp="1"/>
          </p:cNvSpPr>
          <p:nvPr>
            <p:ph type="title"/>
          </p:nvPr>
        </p:nvSpPr>
        <p:spPr>
          <a:xfrm>
            <a:off x="457200" y="228600"/>
            <a:ext cx="8229600" cy="762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3600">
                <a:effectLst>
                  <a:outerShdw blurRad="38100" dist="38100" dir="2700000" algn="tl">
                    <a:srgbClr val="C0C0C0"/>
                  </a:outerShdw>
                </a:effectLst>
              </a:rPr>
              <a:t>Contd..</a:t>
            </a:r>
          </a:p>
        </p:txBody>
      </p:sp>
      <p:sp>
        <p:nvSpPr>
          <p:cNvPr id="1048737" name="Content Placeholder 1048736"/>
          <p:cNvSpPr>
            <a:spLocks noGrp="1"/>
          </p:cNvSpPr>
          <p:nvPr>
            <p:ph idx="1"/>
          </p:nvPr>
        </p:nvSpPr>
        <p:spPr>
          <a:xfrm>
            <a:off x="457200" y="914400"/>
            <a:ext cx="8229600" cy="50292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sz="3600">
                <a:latin typeface="Times New Roman" pitchFamily="18" charset="0"/>
                <a:ea typeface="Times New Roman" pitchFamily="18" charset="0"/>
              </a:rPr>
              <a:t>It is a known fact that the  VHDL representation is a text file describing a digital system, the  digital system can be represented in different levels of abstractions such as a behavioral model or a structural model or  a  mixed  model. These   levels  of abstraction help the  designer to develop any complex  digital system efficiently.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Title 1048737"/>
          <p:cNvSpPr>
            <a:spLocks noGrp="1"/>
          </p:cNvSpPr>
          <p:nvPr>
            <p:ph type="title"/>
          </p:nvPr>
        </p:nvSpPr>
        <p:spPr>
          <a:xfrm>
            <a:off x="457200" y="228600"/>
            <a:ext cx="8229600" cy="9144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a:effectLst>
                  <a:outerShdw blurRad="38100" dist="38100" dir="2700000" algn="tl">
                    <a:srgbClr val="C0C0C0"/>
                  </a:outerShdw>
                </a:effectLst>
              </a:rPr>
              <a:t>Contd..</a:t>
            </a:r>
          </a:p>
        </p:txBody>
      </p:sp>
      <p:sp>
        <p:nvSpPr>
          <p:cNvPr id="1048739" name="Content Placeholder 1048738"/>
          <p:cNvSpPr>
            <a:spLocks noGrp="1"/>
          </p:cNvSpPr>
          <p:nvPr>
            <p:ph idx="1"/>
          </p:nvPr>
        </p:nvSpPr>
        <p:spPr>
          <a:xfrm>
            <a:off x="457200" y="1600200"/>
            <a:ext cx="8229600" cy="42672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sz="3600">
                <a:latin typeface="Times New Roman" pitchFamily="18" charset="0"/>
                <a:ea typeface="Times New Roman" pitchFamily="18" charset="0"/>
              </a:rPr>
              <a:t>Behavioral level describes the system, the way it behaves and describes the relationship between the input and output signals. The description can be a Register Transfer Level (RTL) or Algorithmic (set of instruction) or simple Boolean equations.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itle 1048739"/>
          <p:cNvSpPr>
            <a:spLocks noGrp="1"/>
          </p:cNvSpPr>
          <p:nvPr>
            <p:ph type="title"/>
          </p:nvPr>
        </p:nvSpPr>
        <p:spPr>
          <a:xfrm>
            <a:off x="457200" y="228600"/>
            <a:ext cx="8229600" cy="9144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3600">
                <a:effectLst>
                  <a:outerShdw blurRad="38100" dist="38100" dir="2700000" algn="tl">
                    <a:srgbClr val="C0C0C0"/>
                  </a:outerShdw>
                </a:effectLst>
                <a:latin typeface="Times New Roman" pitchFamily="18" charset="0"/>
                <a:ea typeface="Times New Roman" pitchFamily="18" charset="0"/>
              </a:rPr>
              <a:t>Contd..</a:t>
            </a:r>
          </a:p>
        </p:txBody>
      </p:sp>
      <p:sp>
        <p:nvSpPr>
          <p:cNvPr id="1048741" name="Content Placeholder 1048740"/>
          <p:cNvSpPr>
            <a:spLocks noGrp="1"/>
          </p:cNvSpPr>
          <p:nvPr>
            <p:ph idx="1"/>
          </p:nvPr>
        </p:nvSpPr>
        <p:spPr>
          <a:xfrm>
            <a:off x="457200" y="1371600"/>
            <a:ext cx="8229600" cy="43434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sz="3600">
                <a:latin typeface="Times New Roman" pitchFamily="18" charset="0"/>
                <a:ea typeface="Times New Roman" pitchFamily="18" charset="0"/>
              </a:rPr>
              <a:t>RTL typically represents data flow within the systems like data flow between registers. RTL is mostly used for design of combinational logics. </a:t>
            </a:r>
          </a:p>
          <a:p>
            <a:pPr lvl="0" algn="just" eaLnBrk="1" latinLnBrk="1" hangingPunct="1"/>
            <a:r>
              <a:rPr lang="en-US" altLang="en-US" sz="3600">
                <a:latin typeface="Times New Roman" pitchFamily="18" charset="0"/>
                <a:ea typeface="Times New Roman" pitchFamily="18" charset="0"/>
              </a:rPr>
              <a:t>In the algorithmic level</a:t>
            </a:r>
            <a:r>
              <a:rPr lang="en-US" altLang="en-US" sz="3600" b="1">
                <a:latin typeface="Times New Roman" pitchFamily="18" charset="0"/>
                <a:ea typeface="Times New Roman" pitchFamily="18" charset="0"/>
              </a:rPr>
              <a:t> </a:t>
            </a:r>
            <a:r>
              <a:rPr lang="en-US" altLang="en-US" sz="3600">
                <a:latin typeface="Times New Roman" pitchFamily="18" charset="0"/>
                <a:ea typeface="Times New Roman" pitchFamily="18" charset="0"/>
              </a:rPr>
              <a:t>, specific instruction set of statements  define the sequence of operations in the system.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Title 1048741"/>
          <p:cNvSpPr>
            <a:spLocks noGrp="1"/>
          </p:cNvSpPr>
          <p:nvPr>
            <p:ph type="title"/>
          </p:nvPr>
        </p:nvSpPr>
        <p:spPr>
          <a:xfrm>
            <a:off x="457200" y="228600"/>
            <a:ext cx="8229600" cy="762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a:effectLst>
                  <a:outerShdw blurRad="38100" dist="38100" dir="2700000" algn="tl">
                    <a:srgbClr val="C0C0C0"/>
                  </a:outerShdw>
                </a:effectLst>
                <a:latin typeface="Times New Roman" pitchFamily="18" charset="0"/>
                <a:ea typeface="Times New Roman" pitchFamily="18" charset="0"/>
              </a:rPr>
              <a:t>Contd..</a:t>
            </a:r>
          </a:p>
        </p:txBody>
      </p:sp>
      <p:sp>
        <p:nvSpPr>
          <p:cNvPr id="1048743" name="Content Placeholder 1048742"/>
          <p:cNvSpPr>
            <a:spLocks noGrp="1"/>
          </p:cNvSpPr>
          <p:nvPr>
            <p:ph idx="1"/>
          </p:nvPr>
        </p:nvSpPr>
        <p:spPr>
          <a:xfrm>
            <a:off x="457200" y="1066800"/>
            <a:ext cx="8382000" cy="51054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sz="3600">
                <a:latin typeface="Times New Roman" pitchFamily="18" charset="0"/>
                <a:ea typeface="Times New Roman" pitchFamily="18" charset="0"/>
              </a:rPr>
              <a:t>Algorithmic level is mostly used for design of sequential logics. The Structural level describes the digital system as gates or as component blocks interconnected to perform the desired operations. Structural level is primarily the graphical representation of the digital system and so it is closer to the actual physical representation of the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048627"/>
          <p:cNvSpPr>
            <a:spLocks noGrp="1"/>
          </p:cNvSpPr>
          <p:nvPr>
            <p:ph type="title"/>
          </p:nvPr>
        </p:nvSpPr>
        <p:spPr>
          <a:xfrm>
            <a:off x="457200" y="268287"/>
            <a:ext cx="8229600" cy="9509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3600">
                <a:effectLst>
                  <a:outerShdw blurRad="38100" dist="38100" dir="2700000" algn="tl">
                    <a:srgbClr val="C0C0C0"/>
                  </a:outerShdw>
                </a:effectLst>
              </a:rPr>
              <a:t>Contd..</a:t>
            </a:r>
          </a:p>
        </p:txBody>
      </p:sp>
      <p:sp>
        <p:nvSpPr>
          <p:cNvPr id="1048629" name="Content Placeholder 1048628"/>
          <p:cNvSpPr>
            <a:spLocks noGrp="1"/>
          </p:cNvSpPr>
          <p:nvPr>
            <p:ph idx="1"/>
          </p:nvPr>
        </p:nvSpPr>
        <p:spPr>
          <a:xfrm>
            <a:off x="457200" y="1219200"/>
            <a:ext cx="8229600" cy="48006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a:latin typeface="Times New Roman" pitchFamily="18" charset="0"/>
                <a:ea typeface="Times New Roman" pitchFamily="18" charset="0"/>
              </a:rPr>
              <a:t>So , it is unimaginable to think how many man-years would be required to design the modern chips  which contains millions of transistors .</a:t>
            </a:r>
          </a:p>
          <a:p>
            <a:pPr lvl="0" algn="just" eaLnBrk="1" latinLnBrk="1" hangingPunct="1"/>
            <a:r>
              <a:rPr lang="en-US" altLang="en-US">
                <a:latin typeface="Times New Roman" pitchFamily="18" charset="0"/>
                <a:ea typeface="Times New Roman" pitchFamily="18" charset="0"/>
              </a:rPr>
              <a:t>It is a must for IC designers to go for some EDA tool.</a:t>
            </a:r>
          </a:p>
          <a:p>
            <a:pPr lvl="0" algn="just" eaLnBrk="1" latinLnBrk="1" hangingPunct="1"/>
            <a:r>
              <a:rPr lang="en-US" altLang="en-US">
                <a:latin typeface="Times New Roman" pitchFamily="18" charset="0"/>
                <a:ea typeface="Times New Roman" pitchFamily="18" charset="0"/>
              </a:rPr>
              <a:t>So, the electronic design Automation (EDA) tool made the multimillion  IC design simple and possible.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Title 1048743"/>
          <p:cNvSpPr>
            <a:spLocks noGrp="1"/>
          </p:cNvSpPr>
          <p:nvPr>
            <p:ph type="title"/>
          </p:nvPr>
        </p:nvSpPr>
        <p:spPr>
          <a:xfrm>
            <a:off x="457200" y="228600"/>
            <a:ext cx="8229600" cy="762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sz="3600" b="1">
                <a:latin typeface="Times New Roman" pitchFamily="18" charset="0"/>
                <a:ea typeface="Times New Roman" pitchFamily="18" charset="0"/>
              </a:rPr>
              <a:t>Concurrent versus Sequential</a:t>
            </a:r>
          </a:p>
        </p:txBody>
      </p:sp>
      <p:sp>
        <p:nvSpPr>
          <p:cNvPr id="1048745" name="Content Placeholder 1048744"/>
          <p:cNvSpPr>
            <a:spLocks noGrp="1"/>
          </p:cNvSpPr>
          <p:nvPr>
            <p:ph idx="1"/>
          </p:nvPr>
        </p:nvSpPr>
        <p:spPr>
          <a:xfrm>
            <a:off x="457200" y="990600"/>
            <a:ext cx="8229600" cy="51816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sz="3600">
                <a:latin typeface="Times New Roman" pitchFamily="18" charset="0"/>
                <a:ea typeface="Times New Roman" pitchFamily="18" charset="0"/>
              </a:rPr>
              <a:t>VHDL code is inherently concurrent (parallel). Only statements placed inside a PROCESS, FUNCTION, or PROCEDURE are sequential.</a:t>
            </a:r>
          </a:p>
          <a:p>
            <a:pPr lvl="0" algn="just" eaLnBrk="1" latinLnBrk="1" hangingPunct="1"/>
            <a:r>
              <a:rPr lang="en-US" altLang="en-US" sz="3600">
                <a:latin typeface="Times New Roman" pitchFamily="18" charset="0"/>
                <a:ea typeface="Times New Roman" pitchFamily="18" charset="0"/>
              </a:rPr>
              <a:t>Though within these blocks the execution is sequential, the block, as a whole, is concurrent with any other (external) statements. Concurrent code is also called data flow code.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6" name="Title 1048745"/>
          <p:cNvSpPr>
            <a:spLocks noGrp="1"/>
          </p:cNvSpPr>
          <p:nvPr>
            <p:ph type="title"/>
          </p:nvPr>
        </p:nvSpPr>
        <p:spPr>
          <a:xfrm>
            <a:off x="457200" y="228600"/>
            <a:ext cx="8229600" cy="8382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a:effectLst>
                  <a:outerShdw blurRad="38100" dist="38100" dir="2700000" algn="tl">
                    <a:srgbClr val="C0C0C0"/>
                  </a:outerShdw>
                </a:effectLst>
              </a:rPr>
              <a:t>Concurrent code</a:t>
            </a:r>
          </a:p>
        </p:txBody>
      </p:sp>
      <p:sp>
        <p:nvSpPr>
          <p:cNvPr id="1048747" name="Content Placeholder 1048746"/>
          <p:cNvSpPr>
            <a:spLocks noGrp="1"/>
          </p:cNvSpPr>
          <p:nvPr>
            <p:ph idx="1"/>
          </p:nvPr>
        </p:nvSpPr>
        <p:spPr>
          <a:xfrm>
            <a:off x="457200" y="1371600"/>
            <a:ext cx="8229600" cy="45720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r>
              <a:rPr lang="en-US" altLang="en-US"/>
              <a:t>In concurrent code the following can be used :</a:t>
            </a:r>
          </a:p>
          <a:p>
            <a:pPr lvl="0" eaLnBrk="1" latinLnBrk="1" hangingPunct="1"/>
            <a:r>
              <a:rPr lang="en-US" altLang="en-US"/>
              <a:t> Operators  </a:t>
            </a:r>
          </a:p>
          <a:p>
            <a:pPr lvl="0" eaLnBrk="1" latinLnBrk="1" hangingPunct="1"/>
            <a:r>
              <a:rPr lang="en-US" altLang="en-US"/>
              <a:t> The WHEN statement (WHEN/ELSE or WITH/SELECT/WHEN) </a:t>
            </a:r>
          </a:p>
          <a:p>
            <a:pPr lvl="0" eaLnBrk="1" latinLnBrk="1" hangingPunct="1"/>
            <a:r>
              <a:rPr lang="en-US" altLang="en-US"/>
              <a:t> The GENERATE statement </a:t>
            </a:r>
          </a:p>
          <a:p>
            <a:pPr lvl="0" eaLnBrk="1" latinLnBrk="1" hangingPunct="1"/>
            <a:r>
              <a:rPr lang="en-US" altLang="en-US"/>
              <a:t> The BLOCK statement.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Title 1048747"/>
          <p:cNvSpPr>
            <a:spLocks noGrp="1"/>
          </p:cNvSpPr>
          <p:nvPr>
            <p:ph type="title"/>
          </p:nvPr>
        </p:nvSpPr>
        <p:spPr>
          <a:xfrm>
            <a:off x="457200" y="228600"/>
            <a:ext cx="8229600" cy="6858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a:effectLst>
                  <a:outerShdw blurRad="38100" dist="38100" dir="2700000" algn="tl">
                    <a:srgbClr val="C0C0C0"/>
                  </a:outerShdw>
                </a:effectLst>
              </a:rPr>
              <a:t>Operators</a:t>
            </a:r>
          </a:p>
        </p:txBody>
      </p:sp>
      <p:pic>
        <p:nvPicPr>
          <p:cNvPr id="2097162" name="Content Placeholder 2097161"/>
          <p:cNvPicPr>
            <a:picLocks noGrp="1"/>
          </p:cNvPicPr>
          <p:nvPr>
            <p:ph idx="1"/>
          </p:nvPr>
        </p:nvPicPr>
        <p:blipFill>
          <a:blip r:embed="rId2" cstate="print"/>
          <a:srcRect/>
          <a:stretch>
            <a:fillRect/>
          </a:stretch>
        </p:blipFill>
        <p:spPr>
          <a:xfrm>
            <a:off x="0" y="1066800"/>
            <a:ext cx="9144000" cy="5791200"/>
          </a:xfrm>
          <a:prstGeom prst="rect">
            <a:avLst/>
          </a:prstGeom>
          <a:solidFill>
            <a:srgbClr val="70A0FF">
              <a:alpha val="100000"/>
            </a:srgbClr>
          </a:solid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Title 1048748"/>
          <p:cNvSpPr>
            <a:spLocks noGrp="1"/>
          </p:cNvSpPr>
          <p:nvPr>
            <p:ph type="title"/>
          </p:nvPr>
        </p:nvSpPr>
        <p:spPr>
          <a:xfrm>
            <a:off x="457200" y="228600"/>
            <a:ext cx="8229600" cy="762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a:effectLst>
                  <a:outerShdw blurRad="38100" dist="38100" dir="2700000" algn="tl">
                    <a:srgbClr val="C0C0C0"/>
                  </a:outerShdw>
                </a:effectLst>
              </a:rPr>
              <a:t>Tri-state Buffer</a:t>
            </a:r>
          </a:p>
        </p:txBody>
      </p:sp>
      <p:sp>
        <p:nvSpPr>
          <p:cNvPr id="1048750" name="Content Placeholder 1048749"/>
          <p:cNvSpPr>
            <a:spLocks noGrp="1"/>
          </p:cNvSpPr>
          <p:nvPr>
            <p:ph idx="1"/>
          </p:nvPr>
        </p:nvSpPr>
        <p:spPr>
          <a:xfrm>
            <a:off x="457200" y="1066800"/>
            <a:ext cx="8229600" cy="50292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r>
              <a:rPr lang="en-US" altLang="en-US" sz="2000">
                <a:latin typeface="Times New Roman" pitchFamily="18" charset="0"/>
                <a:ea typeface="Times New Roman" pitchFamily="18" charset="0"/>
              </a:rPr>
              <a:t>LIBRARY ieee;</a:t>
            </a:r>
          </a:p>
          <a:p>
            <a:pPr lvl="0" eaLnBrk="1" latinLnBrk="1" hangingPunct="1"/>
            <a:r>
              <a:rPr lang="en-US" altLang="en-US" sz="2000">
                <a:latin typeface="Times New Roman" pitchFamily="18" charset="0"/>
                <a:ea typeface="Times New Roman" pitchFamily="18" charset="0"/>
              </a:rPr>
              <a:t> USE ieee.std_logic_1164.all;</a:t>
            </a:r>
          </a:p>
          <a:p>
            <a:pPr lvl="0" eaLnBrk="1" latinLnBrk="1" hangingPunct="1"/>
            <a:r>
              <a:rPr lang="en-US" altLang="en-US" sz="2000">
                <a:latin typeface="Times New Roman" pitchFamily="18" charset="0"/>
                <a:ea typeface="Times New Roman" pitchFamily="18" charset="0"/>
              </a:rPr>
              <a:t> ENTITY tri_state IS</a:t>
            </a:r>
          </a:p>
          <a:p>
            <a:pPr lvl="0" eaLnBrk="1" latinLnBrk="1" hangingPunct="1"/>
            <a:r>
              <a:rPr lang="en-US" altLang="en-US" sz="2000">
                <a:latin typeface="Times New Roman" pitchFamily="18" charset="0"/>
                <a:ea typeface="Times New Roman" pitchFamily="18" charset="0"/>
              </a:rPr>
              <a:t> PORT ( ena: IN STD_LOGIC;</a:t>
            </a:r>
          </a:p>
          <a:p>
            <a:pPr lvl="0" eaLnBrk="1" latinLnBrk="1" hangingPunct="1"/>
            <a:r>
              <a:rPr lang="en-US" altLang="en-US" sz="2000">
                <a:latin typeface="Times New Roman" pitchFamily="18" charset="0"/>
                <a:ea typeface="Times New Roman" pitchFamily="18" charset="0"/>
              </a:rPr>
              <a:t> input: IN STD_LOGIC_VECTOR (7 DOWNTO 0);</a:t>
            </a:r>
          </a:p>
          <a:p>
            <a:pPr lvl="0" eaLnBrk="1" latinLnBrk="1" hangingPunct="1"/>
            <a:r>
              <a:rPr lang="en-US" altLang="en-US" sz="2000">
                <a:latin typeface="Times New Roman" pitchFamily="18" charset="0"/>
                <a:ea typeface="Times New Roman" pitchFamily="18" charset="0"/>
              </a:rPr>
              <a:t> output: OUT STD_LOGIC_VECTOR (7 DOWNTO 0));</a:t>
            </a:r>
          </a:p>
          <a:p>
            <a:pPr lvl="0" eaLnBrk="1" latinLnBrk="1" hangingPunct="1"/>
            <a:r>
              <a:rPr lang="en-US" altLang="en-US" sz="2000">
                <a:latin typeface="Times New Roman" pitchFamily="18" charset="0"/>
                <a:ea typeface="Times New Roman" pitchFamily="18" charset="0"/>
              </a:rPr>
              <a:t> END tri_state;</a:t>
            </a:r>
          </a:p>
          <a:p>
            <a:pPr lvl="0" eaLnBrk="1" latinLnBrk="1" hangingPunct="1"/>
            <a:r>
              <a:rPr lang="en-US" altLang="en-US" sz="2000">
                <a:latin typeface="Times New Roman" pitchFamily="18" charset="0"/>
                <a:ea typeface="Times New Roman" pitchFamily="18" charset="0"/>
              </a:rPr>
              <a:t> ARCHITECTURE tri_state  OF  tri_state IS</a:t>
            </a:r>
          </a:p>
          <a:p>
            <a:pPr lvl="0" eaLnBrk="1" latinLnBrk="1" hangingPunct="1"/>
            <a:r>
              <a:rPr lang="en-US" altLang="en-US" sz="2000">
                <a:latin typeface="Times New Roman" pitchFamily="18" charset="0"/>
                <a:ea typeface="Times New Roman" pitchFamily="18" charset="0"/>
              </a:rPr>
              <a:t> BEGIN</a:t>
            </a:r>
          </a:p>
          <a:p>
            <a:pPr lvl="0" eaLnBrk="1" latinLnBrk="1" hangingPunct="1"/>
            <a:r>
              <a:rPr lang="en-US" altLang="en-US" sz="2000">
                <a:latin typeface="Times New Roman" pitchFamily="18" charset="0"/>
                <a:ea typeface="Times New Roman" pitchFamily="18" charset="0"/>
              </a:rPr>
              <a:t> output &lt;= input WHEN (ena='0')  ELSE</a:t>
            </a:r>
          </a:p>
          <a:p>
            <a:pPr lvl="0" eaLnBrk="1" latinLnBrk="1" hangingPunct="1"/>
            <a:r>
              <a:rPr lang="en-US" altLang="en-US" sz="2000">
                <a:latin typeface="Times New Roman" pitchFamily="18" charset="0"/>
                <a:ea typeface="Times New Roman" pitchFamily="18" charset="0"/>
              </a:rPr>
              <a:t> (OTHERS =&gt; 'Z');</a:t>
            </a:r>
          </a:p>
          <a:p>
            <a:pPr lvl="0" eaLnBrk="1" latinLnBrk="1" hangingPunct="1"/>
            <a:r>
              <a:rPr lang="en-US" altLang="en-US" sz="2000">
                <a:latin typeface="Times New Roman" pitchFamily="18" charset="0"/>
                <a:ea typeface="Times New Roman" pitchFamily="18" charset="0"/>
              </a:rPr>
              <a:t> END tri_state;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1" name="Title 1048750"/>
          <p:cNvSpPr>
            <a:spLocks noGrp="1"/>
          </p:cNvSpPr>
          <p:nvPr>
            <p:ph type="title"/>
          </p:nvPr>
        </p:nvSpPr>
        <p:spPr>
          <a:xfrm>
            <a:off x="457200" y="228600"/>
            <a:ext cx="8229600" cy="8382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sz="3600" b="1"/>
              <a:t>Sequential Code</a:t>
            </a:r>
          </a:p>
        </p:txBody>
      </p:sp>
      <p:sp>
        <p:nvSpPr>
          <p:cNvPr id="1048752" name="Content Placeholder 1048751"/>
          <p:cNvSpPr>
            <a:spLocks noGrp="1"/>
          </p:cNvSpPr>
          <p:nvPr>
            <p:ph idx="1"/>
          </p:nvPr>
        </p:nvSpPr>
        <p:spPr>
          <a:xfrm>
            <a:off x="457200" y="1143000"/>
            <a:ext cx="8229600" cy="44196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sz="2800">
                <a:latin typeface="Times New Roman" pitchFamily="18" charset="0"/>
                <a:ea typeface="Times New Roman" pitchFamily="18" charset="0"/>
              </a:rPr>
              <a:t>PROCESSES,FUNCTIONS, and PROCEDURES are the only sections of code that are executed sequentially</a:t>
            </a:r>
            <a:r>
              <a:rPr lang="en-US" altLang="en-US"/>
              <a:t>.</a:t>
            </a:r>
          </a:p>
          <a:p>
            <a:pPr lvl="0" algn="just" eaLnBrk="1" latinLnBrk="1" hangingPunct="1"/>
            <a:r>
              <a:rPr lang="en-US" altLang="en-US">
                <a:latin typeface="Times New Roman" pitchFamily="18" charset="0"/>
                <a:ea typeface="Times New Roman" pitchFamily="18" charset="0"/>
              </a:rPr>
              <a:t>One important aspect of sequential code is that it is not limited to sequential logic. With it we can build sequential circuits as well as combinational circuits. </a:t>
            </a:r>
          </a:p>
          <a:p>
            <a:pPr lvl="0" algn="just" eaLnBrk="1" latinLnBrk="1" hangingPunct="1"/>
            <a:r>
              <a:rPr lang="en-US" altLang="en-US">
                <a:latin typeface="Times New Roman" pitchFamily="18" charset="0"/>
                <a:ea typeface="Times New Roman" pitchFamily="18" charset="0"/>
              </a:rPr>
              <a:t>Sequential code is also called behavioral code.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3" name="Title 1048752"/>
          <p:cNvSpPr>
            <a:spLocks noGrp="1"/>
          </p:cNvSpPr>
          <p:nvPr>
            <p:ph type="title"/>
          </p:nvPr>
        </p:nvSpPr>
        <p:spPr>
          <a:xfrm>
            <a:off x="457200" y="228600"/>
            <a:ext cx="8229600" cy="1143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sz="3600" b="1">
                <a:effectLst>
                  <a:outerShdw blurRad="38100" dist="38100" dir="2700000" algn="tl">
                    <a:srgbClr val="C0C0C0"/>
                  </a:outerShdw>
                </a:effectLst>
              </a:rPr>
              <a:t>Conclusions</a:t>
            </a:r>
          </a:p>
        </p:txBody>
      </p:sp>
      <p:sp>
        <p:nvSpPr>
          <p:cNvPr id="1048754" name="Content Placeholder 1048753"/>
          <p:cNvSpPr>
            <a:spLocks noGrp="1"/>
          </p:cNvSpPr>
          <p:nvPr>
            <p:ph idx="1"/>
          </p:nvPr>
        </p:nvSpPr>
        <p:spPr>
          <a:xfrm>
            <a:off x="457200" y="1066800"/>
            <a:ext cx="8229600" cy="50292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a:latin typeface="Times New Roman" pitchFamily="18" charset="0"/>
                <a:ea typeface="Times New Roman" pitchFamily="18" charset="0"/>
              </a:rPr>
              <a:t>Design entry is more efficient at the behavioral level than at the register transfer level for a number of reasons. The behavioral model flows from the original algorithm specification; thus, model generation is a less complex and faster process than RTL model generation. In addition, changes in the algorithm are also easier to incorporate in a behavioral </a:t>
            </a:r>
            <a:r>
              <a:rPr lang="en-US" altLang="en-US"/>
              <a:t>model.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Title 1048754"/>
          <p:cNvSpPr>
            <a:spLocks noGrp="1"/>
          </p:cNvSpPr>
          <p:nvPr>
            <p:ph type="title"/>
          </p:nvPr>
        </p:nvSpPr>
        <p:spPr>
          <a:xfrm>
            <a:off x="457200" y="228600"/>
            <a:ext cx="8229600" cy="762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a:effectLst>
                  <a:outerShdw blurRad="38100" dist="38100" dir="2700000" algn="tl">
                    <a:srgbClr val="C0C0C0"/>
                  </a:outerShdw>
                </a:effectLst>
              </a:rPr>
              <a:t>Contd..</a:t>
            </a:r>
          </a:p>
        </p:txBody>
      </p:sp>
      <p:sp>
        <p:nvSpPr>
          <p:cNvPr id="1048756" name="Content Placeholder 1048755"/>
          <p:cNvSpPr>
            <a:spLocks noGrp="1"/>
          </p:cNvSpPr>
          <p:nvPr>
            <p:ph idx="1"/>
          </p:nvPr>
        </p:nvSpPr>
        <p:spPr>
          <a:xfrm>
            <a:off x="457200" y="914400"/>
            <a:ext cx="8229600" cy="51816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a:latin typeface="Times New Roman" pitchFamily="18" charset="0"/>
                <a:ea typeface="Times New Roman" pitchFamily="18" charset="0"/>
              </a:rPr>
              <a:t>The Behavioral VHDL module describes features of the language that describe the behavior of components in response to signals.  Behavioral descriptions of hardware utilize software engineering practices and constructs to achieve a functional model.  Timing information is not necessary in a behavioral description, although such information may be included easily.</a:t>
            </a:r>
          </a:p>
          <a:p>
            <a:pPr lvl="0" eaLnBrk="1" latinLnBrk="1" hangingPunct="1"/>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7" name="Title 1048756"/>
          <p:cNvSpPr>
            <a:spLocks noGrp="1"/>
          </p:cNvSpPr>
          <p:nvPr>
            <p:ph type="title"/>
          </p:nvPr>
        </p:nvSpPr>
        <p:spPr>
          <a:xfrm>
            <a:off x="457200" y="228600"/>
            <a:ext cx="8229600" cy="8382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r>
              <a:rPr lang="en-US" altLang="en-US" sz="3600" b="1">
                <a:latin typeface="Times New Roman" pitchFamily="18" charset="0"/>
                <a:ea typeface="Times New Roman" pitchFamily="18" charset="0"/>
              </a:rPr>
              <a:t>REFERENCES</a:t>
            </a:r>
          </a:p>
        </p:txBody>
      </p:sp>
      <p:sp>
        <p:nvSpPr>
          <p:cNvPr id="1048758" name="Text Placeholder 1048757"/>
          <p:cNvSpPr>
            <a:spLocks noGrp="1"/>
          </p:cNvSpPr>
          <p:nvPr>
            <p:ph type="body" idx="1"/>
          </p:nvPr>
        </p:nvSpPr>
        <p:spPr>
          <a:xfrm>
            <a:off x="457200" y="1219200"/>
            <a:ext cx="8229600" cy="4876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r>
              <a:rPr lang="en-US" altLang="en-US"/>
              <a:t>During the preparation of this lecture I have collected the information from many books and resources. The following is the list books and resources ,which inspired me and helped me to overcome my ignorance to some extent .</a:t>
            </a:r>
          </a:p>
          <a:p>
            <a:pPr lvl="0"/>
            <a:r>
              <a:rPr lang="en-US" altLang="en-US" sz="2800"/>
              <a:t>1. Circuit Design with VHDL- Volnei A. Pedroni, the finest resource which no learner can hardly miss. </a:t>
            </a:r>
          </a:p>
          <a:p>
            <a:pPr lvl="0"/>
            <a:endParaRPr lang="en-US" altLang="en-US" sz="2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9" name="Title 1048758"/>
          <p:cNvSpPr>
            <a:spLocks noGrp="1"/>
          </p:cNvSpPr>
          <p:nvPr>
            <p:ph type="title"/>
          </p:nvPr>
        </p:nvSpPr>
        <p:spPr>
          <a:xfrm>
            <a:off x="457200" y="228600"/>
            <a:ext cx="8229600" cy="762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a:r>
              <a:rPr lang="en-US" altLang="en-US"/>
              <a:t>Contd…</a:t>
            </a:r>
          </a:p>
        </p:txBody>
      </p:sp>
      <p:sp>
        <p:nvSpPr>
          <p:cNvPr id="1048760" name="Text Placeholder 1048759"/>
          <p:cNvSpPr>
            <a:spLocks noGrp="1"/>
          </p:cNvSpPr>
          <p:nvPr>
            <p:ph type="body" idx="1"/>
          </p:nvPr>
        </p:nvSpPr>
        <p:spPr>
          <a:xfrm>
            <a:off x="457200" y="1219200"/>
            <a:ext cx="8229600" cy="45720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nSpc>
                <a:spcPct val="90000"/>
              </a:lnSpc>
            </a:pPr>
            <a:r>
              <a:rPr lang="en-US" altLang="en-US">
                <a:latin typeface="Times New Roman" pitchFamily="18" charset="0"/>
                <a:ea typeface="Times New Roman" pitchFamily="18" charset="0"/>
              </a:rPr>
              <a:t>2.Fundamentals of Digital Logic with VHDL design –Stephen Brown. Most elaborately written book.</a:t>
            </a:r>
          </a:p>
          <a:p>
            <a:pPr lvl="0">
              <a:lnSpc>
                <a:spcPct val="90000"/>
              </a:lnSpc>
            </a:pPr>
            <a:r>
              <a:rPr lang="en-US" altLang="en-US">
                <a:latin typeface="Times New Roman" pitchFamily="18" charset="0"/>
                <a:ea typeface="Times New Roman" pitchFamily="18" charset="0"/>
              </a:rPr>
              <a:t>3.Digital Design with VHDL –Benjamin Abramov</a:t>
            </a:r>
          </a:p>
          <a:p>
            <a:pPr lvl="0">
              <a:lnSpc>
                <a:spcPct val="90000"/>
              </a:lnSpc>
            </a:pPr>
            <a:r>
              <a:rPr lang="en-US" altLang="en-US">
                <a:latin typeface="Times New Roman" pitchFamily="18" charset="0"/>
                <a:ea typeface="Times New Roman" pitchFamily="18" charset="0"/>
              </a:rPr>
              <a:t>4.VHDL Tutorial –Peter J.Ashenden.</a:t>
            </a:r>
          </a:p>
          <a:p>
            <a:pPr lvl="0">
              <a:lnSpc>
                <a:spcPct val="90000"/>
              </a:lnSpc>
            </a:pPr>
            <a:r>
              <a:rPr lang="en-US" altLang="en-US">
                <a:latin typeface="Times New Roman" pitchFamily="18" charset="0"/>
                <a:ea typeface="Times New Roman" pitchFamily="18" charset="0"/>
              </a:rPr>
              <a:t>5.www.xilinx.com</a:t>
            </a:r>
          </a:p>
          <a:p>
            <a:pPr lvl="0">
              <a:lnSpc>
                <a:spcPct val="90000"/>
              </a:lnSpc>
            </a:pPr>
            <a:r>
              <a:rPr lang="en-US" altLang="en-US">
                <a:latin typeface="Times New Roman" pitchFamily="18" charset="0"/>
                <a:ea typeface="Times New Roman" pitchFamily="18" charset="0"/>
              </a:rPr>
              <a:t>6. Principles of Modern Digital Design -  </a:t>
            </a:r>
          </a:p>
          <a:p>
            <a:pPr lvl="0">
              <a:lnSpc>
                <a:spcPct val="90000"/>
              </a:lnSpc>
              <a:buFontTx/>
              <a:buNone/>
            </a:pPr>
            <a:r>
              <a:rPr lang="en-US" altLang="en-US">
                <a:latin typeface="Times New Roman" pitchFamily="18" charset="0"/>
                <a:ea typeface="Times New Roman" pitchFamily="18" charset="0"/>
              </a:rPr>
              <a:t>    Parag K. Lala.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1" name="Content Placeholder 1048760"/>
          <p:cNvSpPr>
            <a:spLocks noGrp="1"/>
          </p:cNvSpPr>
          <p:nvPr>
            <p:ph idx="1"/>
          </p:nvPr>
        </p:nvSpPr>
        <p:spPr>
          <a:xfrm>
            <a:off x="609600" y="1905000"/>
            <a:ext cx="3733800" cy="32004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ctr">
              <a:buFontTx/>
              <a:buNone/>
            </a:pPr>
            <a:r>
              <a:rPr lang="en-US" altLang="en-US" sz="4000">
                <a:latin typeface="Times New Roman" pitchFamily="18" charset="0"/>
                <a:ea typeface="Times New Roman" pitchFamily="18" charset="0"/>
              </a:rPr>
              <a:t>A Big….</a:t>
            </a:r>
          </a:p>
          <a:p>
            <a:pPr lvl="0" algn="ctr">
              <a:buFontTx/>
              <a:buNone/>
            </a:pPr>
            <a:r>
              <a:rPr lang="en-US" altLang="en-US" sz="4000">
                <a:latin typeface="Times New Roman" pitchFamily="18" charset="0"/>
                <a:ea typeface="Times New Roman" pitchFamily="18" charset="0"/>
              </a:rPr>
              <a:t>THANQ FOR  </a:t>
            </a:r>
          </a:p>
          <a:p>
            <a:pPr lvl="0" algn="ctr">
              <a:buFontTx/>
              <a:buNone/>
            </a:pPr>
            <a:r>
              <a:rPr lang="en-US" altLang="en-US" sz="4000">
                <a:latin typeface="Times New Roman" pitchFamily="18" charset="0"/>
                <a:ea typeface="Times New Roman" pitchFamily="18" charset="0"/>
              </a:rPr>
              <a:t> YOUR</a:t>
            </a:r>
          </a:p>
          <a:p>
            <a:pPr lvl="0" algn="ctr">
              <a:buFontTx/>
              <a:buNone/>
            </a:pPr>
            <a:r>
              <a:rPr lang="en-US" altLang="en-US" sz="4000">
                <a:latin typeface="Times New Roman" pitchFamily="18" charset="0"/>
                <a:ea typeface="Times New Roman" pitchFamily="18" charset="0"/>
              </a:rPr>
              <a:t> PATIENCE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048629"/>
          <p:cNvSpPr>
            <a:spLocks noGrp="1"/>
          </p:cNvSpPr>
          <p:nvPr>
            <p:ph type="title"/>
          </p:nvPr>
        </p:nvSpPr>
        <p:spPr>
          <a:xfrm>
            <a:off x="457200" y="268287"/>
            <a:ext cx="8229600" cy="7223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3200">
                <a:effectLst>
                  <a:outerShdw blurRad="38100" dist="38100" dir="2700000" algn="tl">
                    <a:srgbClr val="C0C0C0"/>
                  </a:outerShdw>
                </a:effectLst>
              </a:rPr>
              <a:t>Contd..</a:t>
            </a:r>
          </a:p>
        </p:txBody>
      </p:sp>
      <p:sp>
        <p:nvSpPr>
          <p:cNvPr id="1048631" name="Content Placeholder 1048630"/>
          <p:cNvSpPr>
            <a:spLocks noGrp="1"/>
          </p:cNvSpPr>
          <p:nvPr>
            <p:ph idx="1"/>
          </p:nvPr>
        </p:nvSpPr>
        <p:spPr>
          <a:xfrm>
            <a:off x="457200" y="914400"/>
            <a:ext cx="8229600" cy="5257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r>
              <a:rPr lang="en-US" altLang="en-US">
                <a:latin typeface="Times New Roman" pitchFamily="18" charset="0"/>
                <a:ea typeface="Times New Roman" pitchFamily="18" charset="0"/>
              </a:rPr>
              <a:t>With the increasing use of computer –based design methodologies ,the IC design has migrated to EDA tools.</a:t>
            </a:r>
          </a:p>
          <a:p>
            <a:pPr lvl="0" eaLnBrk="1" latinLnBrk="1" hangingPunct="1"/>
            <a:r>
              <a:rPr lang="en-US" altLang="en-US">
                <a:latin typeface="Times New Roman" pitchFamily="18" charset="0"/>
                <a:ea typeface="Times New Roman" pitchFamily="18" charset="0"/>
              </a:rPr>
              <a:t>One such outcome of these EDA tools is the HDL (Hardware Description Language).</a:t>
            </a:r>
          </a:p>
          <a:p>
            <a:pPr lvl="0" algn="just" eaLnBrk="1" latinLnBrk="1" hangingPunct="1"/>
            <a:r>
              <a:rPr lang="en-US" altLang="en-US">
                <a:latin typeface="Times New Roman" pitchFamily="18" charset="0"/>
                <a:ea typeface="Times New Roman" pitchFamily="18" charset="0"/>
              </a:rPr>
              <a:t>This HDL  resembles a general programming language like “C’, but is specifically oriented to describing hardware structures and behaviors. The most common use of a HDL is to provide an alternative to schematics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048631"/>
          <p:cNvSpPr>
            <a:spLocks noGrp="1"/>
          </p:cNvSpPr>
          <p:nvPr>
            <p:ph type="title"/>
          </p:nvPr>
        </p:nvSpPr>
        <p:spPr>
          <a:xfrm>
            <a:off x="457200" y="268287"/>
            <a:ext cx="8229600" cy="6461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4000">
                <a:effectLst>
                  <a:outerShdw blurRad="38100" dist="38100" dir="2700000" algn="tl">
                    <a:srgbClr val="C0C0C0"/>
                  </a:outerShdw>
                </a:effectLst>
                <a:latin typeface="Times New Roman" pitchFamily="18" charset="0"/>
                <a:ea typeface="Times New Roman" pitchFamily="18" charset="0"/>
              </a:rPr>
              <a:t>Contd..</a:t>
            </a:r>
          </a:p>
        </p:txBody>
      </p:sp>
      <p:sp>
        <p:nvSpPr>
          <p:cNvPr id="1048633" name="Content Placeholder 1048632"/>
          <p:cNvSpPr>
            <a:spLocks noGrp="1"/>
          </p:cNvSpPr>
          <p:nvPr>
            <p:ph idx="1"/>
          </p:nvPr>
        </p:nvSpPr>
        <p:spPr>
          <a:xfrm>
            <a:off x="457200" y="990600"/>
            <a:ext cx="8229600" cy="49530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algn="just" eaLnBrk="1" latinLnBrk="1" hangingPunct="1">
              <a:lnSpc>
                <a:spcPct val="90000"/>
              </a:lnSpc>
            </a:pPr>
            <a:r>
              <a:rPr lang="en-US" altLang="en-US" sz="3300">
                <a:latin typeface="Times New Roman" pitchFamily="18" charset="0"/>
                <a:ea typeface="Times New Roman" pitchFamily="18" charset="0"/>
              </a:rPr>
              <a:t>So , in the schematic implementation ,all the required gates have to be loaded, positioned on the page , interconnected and I/O buffers should be added . This will take at least 3 days of  hard time .</a:t>
            </a:r>
          </a:p>
          <a:p>
            <a:pPr lvl="0" algn="just" eaLnBrk="1" latinLnBrk="1" hangingPunct="1">
              <a:lnSpc>
                <a:spcPct val="90000"/>
              </a:lnSpc>
            </a:pPr>
            <a:r>
              <a:rPr lang="en-US" altLang="en-US" sz="3300">
                <a:latin typeface="Times New Roman" pitchFamily="18" charset="0"/>
                <a:ea typeface="Times New Roman" pitchFamily="18" charset="0"/>
              </a:rPr>
              <a:t>But the HDL implementation ,which also need 6000 gates, requires 8-lines of text and can be done happily  in  3 minutes . This file will have all the information required  to define the 16 x 16 multiplier</a:t>
            </a:r>
            <a:r>
              <a:rPr lang="en-US" altLang="en-US" sz="300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048633"/>
          <p:cNvSpPr>
            <a:spLocks noGrp="1"/>
          </p:cNvSpPr>
          <p:nvPr>
            <p:ph type="title"/>
          </p:nvPr>
        </p:nvSpPr>
        <p:spPr>
          <a:xfrm>
            <a:off x="457200" y="268287"/>
            <a:ext cx="8229600" cy="7985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algn="r" eaLnBrk="1" latinLnBrk="1" hangingPunct="1"/>
            <a:r>
              <a:rPr lang="en-US" altLang="en-US" sz="3600">
                <a:effectLst>
                  <a:outerShdw blurRad="38100" dist="38100" dir="2700000" algn="tl">
                    <a:srgbClr val="C0C0C0"/>
                  </a:outerShdw>
                </a:effectLst>
                <a:latin typeface="Times New Roman" pitchFamily="18" charset="0"/>
                <a:ea typeface="Times New Roman" pitchFamily="18" charset="0"/>
              </a:rPr>
              <a:t>Contd..</a:t>
            </a:r>
          </a:p>
        </p:txBody>
      </p:sp>
      <p:sp>
        <p:nvSpPr>
          <p:cNvPr id="1048635" name="Content Placeholder 1048634"/>
          <p:cNvSpPr>
            <a:spLocks noGrp="1"/>
          </p:cNvSpPr>
          <p:nvPr>
            <p:ph idx="1"/>
          </p:nvPr>
        </p:nvSpPr>
        <p:spPr>
          <a:xfrm>
            <a:off x="457200" y="1219200"/>
            <a:ext cx="8229600" cy="47244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r>
              <a:rPr lang="en-US" altLang="en-US">
                <a:latin typeface="Times New Roman" pitchFamily="18" charset="0"/>
                <a:ea typeface="Times New Roman" pitchFamily="18" charset="0"/>
              </a:rPr>
              <a:t>So, the HDL implementation  has </a:t>
            </a:r>
          </a:p>
          <a:p>
            <a:pPr lvl="0" eaLnBrk="1" latinLnBrk="1" hangingPunct="1"/>
            <a:r>
              <a:rPr lang="en-US" altLang="en-US">
                <a:latin typeface="Times New Roman" pitchFamily="18" charset="0"/>
                <a:ea typeface="Times New Roman" pitchFamily="18" charset="0"/>
              </a:rPr>
              <a:t>All the 6000 gates</a:t>
            </a:r>
          </a:p>
          <a:p>
            <a:pPr lvl="0" eaLnBrk="1" latinLnBrk="1" hangingPunct="1"/>
            <a:r>
              <a:rPr lang="en-US" altLang="en-US">
                <a:latin typeface="Times New Roman" pitchFamily="18" charset="0"/>
                <a:ea typeface="Times New Roman" pitchFamily="18" charset="0"/>
              </a:rPr>
              <a:t>Only 1 text file</a:t>
            </a:r>
          </a:p>
          <a:p>
            <a:pPr lvl="0" eaLnBrk="1" latinLnBrk="1" hangingPunct="1"/>
            <a:r>
              <a:rPr lang="en-US" altLang="en-US">
                <a:latin typeface="Times New Roman" pitchFamily="18" charset="0"/>
                <a:ea typeface="Times New Roman" pitchFamily="18" charset="0"/>
              </a:rPr>
              <a:t>3 minutes to write</a:t>
            </a:r>
          </a:p>
          <a:p>
            <a:pPr lvl="0" eaLnBrk="1" latinLnBrk="1" hangingPunct="1"/>
            <a:r>
              <a:rPr lang="en-US" altLang="en-US">
                <a:latin typeface="Times New Roman" pitchFamily="18" charset="0"/>
                <a:ea typeface="Times New Roman" pitchFamily="18" charset="0"/>
              </a:rPr>
              <a:t>Completely vendor independent ..</a:t>
            </a:r>
          </a:p>
          <a:p>
            <a:pPr lvl="0" eaLnBrk="1" latinLnBrk="1" hangingPunct="1">
              <a:buFontTx/>
              <a:buNone/>
            </a:pPr>
            <a:r>
              <a:rPr lang="en-US" altLang="en-US">
                <a:latin typeface="Times New Roman" pitchFamily="18" charset="0"/>
                <a:ea typeface="Times New Roman" pitchFamily="18" charset="0"/>
              </a:rPr>
              <a:t>        Do you accept the importance of the using a HDL in  digital circuit design ??</a:t>
            </a:r>
          </a:p>
          <a:p>
            <a:pPr lvl="0" eaLnBrk="1" latinLnBrk="1" hangingPunct="1">
              <a:buFontTx/>
              <a:buNone/>
            </a:pPr>
            <a:r>
              <a:rPr lang="en-US" altLang="en-US">
                <a:latin typeface="Times New Roman" pitchFamily="18" charset="0"/>
                <a:ea typeface="Times New Roman" pitchFamily="18" charset="0"/>
              </a:rPr>
              <a:t>  ( source :  Xilix Website)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048635"/>
          <p:cNvSpPr>
            <a:spLocks noGrp="1"/>
          </p:cNvSpPr>
          <p:nvPr>
            <p:ph type="title"/>
          </p:nvPr>
        </p:nvSpPr>
        <p:spPr>
          <a:xfrm>
            <a:off x="457200" y="268287"/>
            <a:ext cx="8229600" cy="7223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sz="3600" b="1">
                <a:effectLst>
                  <a:outerShdw blurRad="38100" dist="38100" dir="2700000" algn="tl">
                    <a:srgbClr val="C0C0C0"/>
                  </a:outerShdw>
                </a:effectLst>
                <a:latin typeface="Times New Roman" pitchFamily="18" charset="0"/>
                <a:ea typeface="Times New Roman" pitchFamily="18" charset="0"/>
              </a:rPr>
              <a:t>Types of HDLs</a:t>
            </a:r>
          </a:p>
        </p:txBody>
      </p:sp>
      <p:sp>
        <p:nvSpPr>
          <p:cNvPr id="1048637" name="Content Placeholder 1048636"/>
          <p:cNvSpPr>
            <a:spLocks noGrp="1"/>
          </p:cNvSpPr>
          <p:nvPr>
            <p:ph idx="1"/>
          </p:nvPr>
        </p:nvSpPr>
        <p:spPr>
          <a:xfrm>
            <a:off x="457200" y="1219200"/>
            <a:ext cx="8458200" cy="45720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lnSpc>
                <a:spcPct val="80000"/>
              </a:lnSpc>
            </a:pPr>
            <a:r>
              <a:rPr lang="en-US" altLang="en-US" sz="3600">
                <a:latin typeface="Times New Roman" pitchFamily="18" charset="0"/>
                <a:ea typeface="Times New Roman" pitchFamily="18" charset="0"/>
              </a:rPr>
              <a:t>There are two standard HDL s that are supported by IEEE. </a:t>
            </a:r>
          </a:p>
          <a:p>
            <a:pPr lvl="0" eaLnBrk="1" latinLnBrk="1" hangingPunct="1">
              <a:lnSpc>
                <a:spcPct val="80000"/>
              </a:lnSpc>
            </a:pPr>
            <a:r>
              <a:rPr lang="en-US" altLang="en-US" sz="3600">
                <a:latin typeface="Times New Roman" pitchFamily="18" charset="0"/>
                <a:ea typeface="Times New Roman" pitchFamily="18" charset="0"/>
              </a:rPr>
              <a:t>One is   VHDL  and  the other is</a:t>
            </a:r>
          </a:p>
          <a:p>
            <a:pPr lvl="0" eaLnBrk="1" latinLnBrk="1" hangingPunct="1">
              <a:lnSpc>
                <a:spcPct val="80000"/>
              </a:lnSpc>
              <a:buFontTx/>
              <a:buNone/>
            </a:pPr>
            <a:r>
              <a:rPr lang="en-US" altLang="en-US" sz="3600" i="1">
                <a:latin typeface="Times New Roman" pitchFamily="18" charset="0"/>
                <a:ea typeface="Times New Roman" pitchFamily="18" charset="0"/>
              </a:rPr>
              <a:t>    Verilog</a:t>
            </a:r>
            <a:r>
              <a:rPr lang="en-US" altLang="en-US" sz="3600">
                <a:latin typeface="Times New Roman" pitchFamily="18" charset="0"/>
                <a:ea typeface="Times New Roman" pitchFamily="18" charset="0"/>
              </a:rPr>
              <a:t>®  </a:t>
            </a:r>
            <a:r>
              <a:rPr lang="en-US" altLang="en-US" sz="3600" i="1">
                <a:latin typeface="Times New Roman" pitchFamily="18" charset="0"/>
                <a:ea typeface="Times New Roman" pitchFamily="18" charset="0"/>
              </a:rPr>
              <a:t> HDL which </a:t>
            </a:r>
            <a:r>
              <a:rPr lang="en-US" altLang="en-US" sz="3600">
                <a:latin typeface="Times New Roman" pitchFamily="18" charset="0"/>
                <a:ea typeface="Times New Roman" pitchFamily="18" charset="0"/>
              </a:rPr>
              <a:t> originated in 1983 at Gateway Design Automation</a:t>
            </a:r>
          </a:p>
          <a:p>
            <a:pPr lvl="0" eaLnBrk="1" latinLnBrk="1" hangingPunct="1">
              <a:lnSpc>
                <a:spcPct val="80000"/>
              </a:lnSpc>
              <a:buFontTx/>
              <a:buNone/>
            </a:pPr>
            <a:endParaRPr lang="en-US" altLang="en-US" sz="3600">
              <a:latin typeface="Times New Roman" pitchFamily="18" charset="0"/>
              <a:ea typeface="Times New Roman" pitchFamily="18" charset="0"/>
            </a:endParaRPr>
          </a:p>
          <a:p>
            <a:pPr lvl="0" eaLnBrk="1" latinLnBrk="1" hangingPunct="1">
              <a:lnSpc>
                <a:spcPct val="80000"/>
              </a:lnSpc>
              <a:buFontTx/>
              <a:buNone/>
            </a:pPr>
            <a:r>
              <a:rPr lang="en-US" altLang="en-US" sz="3600">
                <a:latin typeface="Times New Roman" pitchFamily="18" charset="0"/>
                <a:ea typeface="Times New Roman" pitchFamily="18" charset="0"/>
              </a:rPr>
              <a:t>   Both Verilog and VHDL simulators gained the acceptance of the designers soon to  simulate large digital circuits quickly.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p:nvPr>
        </p:nvSpPr>
        <p:spPr>
          <a:xfrm>
            <a:off x="457200" y="268287"/>
            <a:ext cx="8229600" cy="798512"/>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lt2"/>
                </a:solidFill>
                <a:latin typeface="Arial" pitchFamily="34" charset="0"/>
                <a:ea typeface="Arial" pitchFamily="34" charset="0"/>
                <a:sym typeface="Arial" pitchFamily="34" charset="0"/>
              </a:defRPr>
            </a:lvl1pPr>
          </a:lstStyle>
          <a:p>
            <a:pPr lvl="0" eaLnBrk="1" latinLnBrk="1" hangingPunct="1"/>
            <a:r>
              <a:rPr lang="en-US" altLang="en-US" sz="3600">
                <a:effectLst>
                  <a:outerShdw blurRad="38100" dist="38100" dir="2700000" algn="tl">
                    <a:srgbClr val="C0C0C0"/>
                  </a:outerShdw>
                </a:effectLst>
                <a:latin typeface="Times New Roman" pitchFamily="18" charset="0"/>
                <a:ea typeface="Times New Roman" pitchFamily="18" charset="0"/>
              </a:rPr>
              <a:t>WHAT IS VHDL ??....</a:t>
            </a:r>
          </a:p>
        </p:txBody>
      </p:sp>
      <p:sp>
        <p:nvSpPr>
          <p:cNvPr id="1048639" name="Content Placeholder 1048638"/>
          <p:cNvSpPr>
            <a:spLocks noGrp="1"/>
          </p:cNvSpPr>
          <p:nvPr>
            <p:ph idx="1"/>
          </p:nvPr>
        </p:nvSpPr>
        <p:spPr>
          <a:xfrm>
            <a:off x="381000" y="1371600"/>
            <a:ext cx="8763000" cy="51816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lt2"/>
              </a:buClr>
              <a:buSzPct val="100000"/>
              <a:buFontTx/>
              <a:buChar char="•"/>
              <a:defRPr sz="3200" b="0" i="0" baseline="0">
                <a:solidFill>
                  <a:schemeClr val="dk1"/>
                </a:solidFill>
                <a:latin typeface="Arial" pitchFamily="34" charset="0"/>
                <a:ea typeface="Arial" pitchFamily="34" charset="0"/>
                <a:sym typeface="Arial" pitchFamily="34"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pitchFamily="34" charset="0"/>
                <a:ea typeface="Arial" pitchFamily="34" charset="0"/>
                <a:sym typeface="Arial" pitchFamily="34" charset="0"/>
              </a:defRPr>
            </a:lvl2pPr>
            <a:lvl3pPr marL="1143000" indent="-228600" algn="l" rtl="0" fontAlgn="base" latinLnBrk="1">
              <a:lnSpc>
                <a:spcPct val="100000"/>
              </a:lnSpc>
              <a:spcBef>
                <a:spcPct val="20000"/>
              </a:spcBef>
              <a:spcAft>
                <a:spcPct val="0"/>
              </a:spcAft>
              <a:buClr>
                <a:schemeClr val="lt2"/>
              </a:buClr>
              <a:buSzPct val="100000"/>
              <a:buFontTx/>
              <a:buChar char="•"/>
              <a:defRPr sz="2400" b="0" i="0" baseline="0">
                <a:solidFill>
                  <a:schemeClr val="dk1"/>
                </a:solidFill>
                <a:latin typeface="Arial" pitchFamily="34" charset="0"/>
                <a:ea typeface="Arial" pitchFamily="34" charset="0"/>
                <a:sym typeface="Arial" pitchFamily="34"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pitchFamily="34" charset="0"/>
                <a:ea typeface="Arial" pitchFamily="34" charset="0"/>
                <a:sym typeface="Arial" pitchFamily="34" charset="0"/>
              </a:defRPr>
            </a:lvl4pPr>
            <a:lvl5pPr marL="2057400" indent="-228600" algn="l" rtl="0" fontAlgn="base" latinLnBrk="1">
              <a:lnSpc>
                <a:spcPct val="100000"/>
              </a:lnSpc>
              <a:spcBef>
                <a:spcPct val="20000"/>
              </a:spcBef>
              <a:spcAft>
                <a:spcPct val="0"/>
              </a:spcAft>
              <a:buClr>
                <a:schemeClr val="lt2"/>
              </a:buClr>
              <a:buSzPct val="100000"/>
              <a:buFontTx/>
              <a:buChar char="•"/>
              <a:defRPr sz="2000" b="0" i="0" baseline="0">
                <a:solidFill>
                  <a:schemeClr val="dk1"/>
                </a:solidFill>
                <a:latin typeface="Arial" pitchFamily="34" charset="0"/>
                <a:ea typeface="Arial" pitchFamily="34" charset="0"/>
                <a:sym typeface="Arial" pitchFamily="34" charset="0"/>
              </a:defRPr>
            </a:lvl5pPr>
          </a:lstStyle>
          <a:p>
            <a:pPr lvl="0" eaLnBrk="1" latinLnBrk="1" hangingPunct="1">
              <a:buFontTx/>
              <a:buNone/>
            </a:pPr>
            <a:r>
              <a:rPr lang="en-US" altLang="en-US"/>
              <a:t>   </a:t>
            </a:r>
            <a:r>
              <a:rPr lang="en-US" altLang="en-US" sz="3600">
                <a:latin typeface="Times New Roman" pitchFamily="18" charset="0"/>
                <a:ea typeface="Times New Roman" pitchFamily="18" charset="0"/>
              </a:rPr>
              <a:t> Is it </a:t>
            </a:r>
          </a:p>
          <a:p>
            <a:pPr lvl="0" eaLnBrk="1" latinLnBrk="1" hangingPunct="1">
              <a:buFontTx/>
              <a:buNone/>
            </a:pPr>
            <a:r>
              <a:rPr lang="en-US" altLang="en-US" sz="2800">
                <a:latin typeface="Times New Roman" pitchFamily="18" charset="0"/>
                <a:ea typeface="Times New Roman" pitchFamily="18" charset="0"/>
              </a:rPr>
              <a:t>  </a:t>
            </a:r>
            <a:r>
              <a:rPr lang="en-US" altLang="en-US" sz="4400">
                <a:latin typeface="Times New Roman" pitchFamily="18" charset="0"/>
                <a:ea typeface="Times New Roman" pitchFamily="18" charset="0"/>
              </a:rPr>
              <a:t>VERY </a:t>
            </a:r>
          </a:p>
          <a:p>
            <a:pPr lvl="0" eaLnBrk="1" latinLnBrk="1" hangingPunct="1">
              <a:buFontTx/>
              <a:buNone/>
            </a:pPr>
            <a:r>
              <a:rPr lang="en-US" altLang="en-US" sz="4400">
                <a:latin typeface="Times New Roman" pitchFamily="18" charset="0"/>
                <a:ea typeface="Times New Roman" pitchFamily="18" charset="0"/>
              </a:rPr>
              <a:t> HARD  </a:t>
            </a:r>
          </a:p>
          <a:p>
            <a:pPr lvl="0" eaLnBrk="1" latinLnBrk="1" hangingPunct="1">
              <a:buFontTx/>
              <a:buNone/>
            </a:pPr>
            <a:r>
              <a:rPr lang="en-US" altLang="en-US" sz="4400">
                <a:latin typeface="Times New Roman" pitchFamily="18" charset="0"/>
                <a:ea typeface="Times New Roman" pitchFamily="18" charset="0"/>
              </a:rPr>
              <a:t> DIFFICULT  </a:t>
            </a:r>
          </a:p>
          <a:p>
            <a:pPr lvl="0" eaLnBrk="1" latinLnBrk="1" hangingPunct="1">
              <a:buFontTx/>
              <a:buNone/>
            </a:pPr>
            <a:r>
              <a:rPr lang="en-US" altLang="en-US" sz="4400">
                <a:latin typeface="Times New Roman" pitchFamily="18" charset="0"/>
                <a:ea typeface="Times New Roman" pitchFamily="18" charset="0"/>
              </a:rPr>
              <a:t> LANGUAGE”</a:t>
            </a:r>
          </a:p>
          <a:p>
            <a:pPr lvl="0" eaLnBrk="1" latinLnBrk="1" hangingPunct="1">
              <a:buFontTx/>
              <a:buNone/>
            </a:pPr>
            <a:r>
              <a:rPr lang="en-US" altLang="en-US" sz="3600">
                <a:latin typeface="Times New Roman" pitchFamily="18" charset="0"/>
                <a:ea typeface="Times New Roman" pitchFamily="18" charset="0"/>
              </a:rPr>
              <a:t>   ??????.....</a:t>
            </a:r>
          </a:p>
        </p:txBody>
      </p:sp>
      <p:pic>
        <p:nvPicPr>
          <p:cNvPr id="2097154" name="Picture 2097153"/>
          <p:cNvPicPr>
            <a:picLocks/>
          </p:cNvPicPr>
          <p:nvPr/>
        </p:nvPicPr>
        <p:blipFill>
          <a:blip r:embed="rId2" cstate="print"/>
          <a:srcRect/>
          <a:stretch>
            <a:fillRect/>
          </a:stretch>
        </p:blipFill>
        <p:spPr>
          <a:xfrm>
            <a:off x="4114800" y="1752600"/>
            <a:ext cx="4800600" cy="4572000"/>
          </a:xfrm>
          <a:prstGeom prst="rect">
            <a:avLst/>
          </a:prstGeom>
          <a:noFill/>
          <a:ln>
            <a:noFill/>
          </a:ln>
        </p:spPr>
      </p:pic>
    </p:spTree>
  </p:cSld>
  <p:clrMapOvr>
    <a:masterClrMapping/>
  </p:clrMapOvr>
</p:sld>
</file>

<file path=ppt/theme/theme1.xml><?xml version="1.0" encoding="utf-8"?>
<a:theme xmlns:a="http://schemas.openxmlformats.org/drawingml/2006/main" name="Office 主题">
  <a:themeElements>
    <a:clrScheme name="Default Color Scheme">
      <a:dk1>
        <a:srgbClr val="FFFFFF"/>
      </a:dk1>
      <a:lt1>
        <a:srgbClr val="003399"/>
      </a:lt1>
      <a:dk2>
        <a:srgbClr val="463416"/>
      </a:dk2>
      <a:lt2>
        <a:srgbClr val="E3E3FF"/>
      </a:lt2>
      <a:accent1>
        <a:srgbClr val="3399FF"/>
      </a:accent1>
      <a:accent2>
        <a:srgbClr val="33CCCC"/>
      </a:accent2>
      <a:accent3>
        <a:srgbClr val="003399"/>
      </a:accent3>
      <a:accent4>
        <a:srgbClr val="FFFFFF"/>
      </a:accent4>
      <a:accent5>
        <a:srgbClr val="000000"/>
      </a:accent5>
      <a:accent6>
        <a:srgbClr val="000000"/>
      </a:accent6>
      <a:hlink>
        <a:srgbClr val="00FFCC"/>
      </a:hlink>
      <a:folHlink>
        <a:srgbClr val="808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FFFFFF"/>
        </a:dk1>
        <a:lt1>
          <a:srgbClr val="993300"/>
        </a:lt1>
        <a:dk2>
          <a:srgbClr val="4C3A1C"/>
        </a:dk2>
        <a:lt2>
          <a:srgbClr val="CCAA00"/>
        </a:lt2>
        <a:accent1>
          <a:srgbClr val="FF3300"/>
        </a:accent1>
        <a:accent2>
          <a:srgbClr val="9E6600"/>
        </a:accent2>
        <a:accent3>
          <a:srgbClr val="993300"/>
        </a:accent3>
        <a:accent4>
          <a:srgbClr val="FFFFFF"/>
        </a:accent4>
        <a:accent5>
          <a:srgbClr val="000000"/>
        </a:accent5>
        <a:accent6>
          <a:srgbClr val="000000"/>
        </a:accent6>
        <a:hlink>
          <a:srgbClr val="FFCC00"/>
        </a:hlink>
        <a:folHlink>
          <a:srgbClr val="F7DC97"/>
        </a:folHlink>
      </a:clrScheme>
    </a:extraClrScheme>
    <a:extraClrScheme>
      <a:clrScheme name="Default Color Scheme 2">
        <a:dk1>
          <a:srgbClr val="FFFFFF"/>
        </a:dk1>
        <a:lt1>
          <a:srgbClr val="9188B0"/>
        </a:lt1>
        <a:dk2>
          <a:srgbClr val="3D0058"/>
        </a:dk2>
        <a:lt2>
          <a:srgbClr val="DDE0DC"/>
        </a:lt2>
        <a:accent1>
          <a:srgbClr val="FFCC00"/>
        </a:accent1>
        <a:accent2>
          <a:srgbClr val="4C3D78"/>
        </a:accent2>
        <a:accent3>
          <a:srgbClr val="9188B0"/>
        </a:accent3>
        <a:accent4>
          <a:srgbClr val="FFFFFF"/>
        </a:accent4>
        <a:accent5>
          <a:srgbClr val="000000"/>
        </a:accent5>
        <a:accent6>
          <a:srgbClr val="000000"/>
        </a:accent6>
        <a:hlink>
          <a:srgbClr val="743D78"/>
        </a:hlink>
        <a:folHlink>
          <a:srgbClr val="CC9900"/>
        </a:folHlink>
      </a:clrScheme>
    </a:extraClrScheme>
    <a:extraClrScheme>
      <a:clrScheme name="Default Color Scheme 3">
        <a:dk1>
          <a:srgbClr val="FFFFFF"/>
        </a:dk1>
        <a:lt1>
          <a:srgbClr val="003366"/>
        </a:lt1>
        <a:dk2>
          <a:srgbClr val="10104C"/>
        </a:dk2>
        <a:lt2>
          <a:srgbClr val="C6CCD4"/>
        </a:lt2>
        <a:accent1>
          <a:srgbClr val="33CCFF"/>
        </a:accent1>
        <a:accent2>
          <a:srgbClr val="5B5B8D"/>
        </a:accent2>
        <a:accent3>
          <a:srgbClr val="003366"/>
        </a:accent3>
        <a:accent4>
          <a:srgbClr val="FFFFFF"/>
        </a:accent4>
        <a:accent5>
          <a:srgbClr val="000000"/>
        </a:accent5>
        <a:accent6>
          <a:srgbClr val="000000"/>
        </a:accent6>
        <a:hlink>
          <a:srgbClr val="4529AB"/>
        </a:hlink>
        <a:folHlink>
          <a:srgbClr val="00CC99"/>
        </a:folHlink>
      </a:clrScheme>
    </a:extraClrScheme>
    <a:extraClrScheme>
      <a:clrScheme name="Default Color Scheme 4">
        <a:dk1>
          <a:srgbClr val="FFFFFF"/>
        </a:dk1>
        <a:lt1>
          <a:srgbClr val="000099"/>
        </a:lt1>
        <a:dk2>
          <a:srgbClr val="B0C8CA"/>
        </a:dk2>
        <a:lt2>
          <a:srgbClr val="FFFFFF"/>
        </a:lt2>
        <a:accent1>
          <a:srgbClr val="89C4FF"/>
        </a:accent1>
        <a:accent2>
          <a:srgbClr val="00008C"/>
        </a:accent2>
        <a:accent3>
          <a:srgbClr val="000099"/>
        </a:accent3>
        <a:accent4>
          <a:srgbClr val="FFFFFF"/>
        </a:accent4>
        <a:accent5>
          <a:srgbClr val="000000"/>
        </a:accent5>
        <a:accent6>
          <a:srgbClr val="000000"/>
        </a:accent6>
        <a:hlink>
          <a:srgbClr val="6666FF"/>
        </a:hlink>
        <a:folHlink>
          <a:srgbClr val="C0C0C0"/>
        </a:folHlink>
      </a:clrScheme>
    </a:extraClrScheme>
    <a:extraClrScheme>
      <a:clrScheme name="Default Color Scheme 5">
        <a:dk1>
          <a:srgbClr val="FFFFFF"/>
        </a:dk1>
        <a:lt1>
          <a:srgbClr val="003399"/>
        </a:lt1>
        <a:dk2>
          <a:srgbClr val="463416"/>
        </a:dk2>
        <a:lt2>
          <a:srgbClr val="E3E3FF"/>
        </a:lt2>
        <a:accent1>
          <a:srgbClr val="3399FF"/>
        </a:accent1>
        <a:accent2>
          <a:srgbClr val="33CCCC"/>
        </a:accent2>
        <a:accent3>
          <a:srgbClr val="003399"/>
        </a:accent3>
        <a:accent4>
          <a:srgbClr val="FFFFFF"/>
        </a:accent4>
        <a:accent5>
          <a:srgbClr val="000000"/>
        </a:accent5>
        <a:accent6>
          <a:srgbClr val="000000"/>
        </a:accent6>
        <a:hlink>
          <a:srgbClr val="00FFCC"/>
        </a:hlink>
        <a:folHlink>
          <a:srgbClr val="808000"/>
        </a:folHlink>
      </a:clrScheme>
    </a:extraClrScheme>
    <a:extraClrScheme>
      <a:clrScheme name="Default Color Scheme 6">
        <a:dk1>
          <a:srgbClr val="FFFFFF"/>
        </a:dk1>
        <a:lt1>
          <a:srgbClr val="6699FF"/>
        </a:lt1>
        <a:dk2>
          <a:srgbClr val="809296"/>
        </a:dk2>
        <a:lt2>
          <a:srgbClr val="B3EDFF"/>
        </a:lt2>
        <a:accent1>
          <a:srgbClr val="FF9933"/>
        </a:accent1>
        <a:accent2>
          <a:srgbClr val="FFAA99"/>
        </a:accent2>
        <a:accent3>
          <a:srgbClr val="6699FF"/>
        </a:accent3>
        <a:accent4>
          <a:srgbClr val="FFFFFF"/>
        </a:accent4>
        <a:accent5>
          <a:srgbClr val="000000"/>
        </a:accent5>
        <a:accent6>
          <a:srgbClr val="000000"/>
        </a:accent6>
        <a:hlink>
          <a:srgbClr val="FFCFAB"/>
        </a:hlink>
        <a:folHlink>
          <a:srgbClr val="CC9900"/>
        </a:folHlink>
      </a:clrScheme>
    </a:extraClrScheme>
    <a:extraClrScheme>
      <a:clrScheme name="Default Color Scheme 7">
        <a:dk1>
          <a:srgbClr val="FFFFFF"/>
        </a:dk1>
        <a:lt1>
          <a:srgbClr val="85D1E3"/>
        </a:lt1>
        <a:dk2>
          <a:srgbClr val="006666"/>
        </a:dk2>
        <a:lt2>
          <a:srgbClr val="CCFFFF"/>
        </a:lt2>
        <a:accent1>
          <a:srgbClr val="FFCC00"/>
        </a:accent1>
        <a:accent2>
          <a:srgbClr val="00CC99"/>
        </a:accent2>
        <a:accent3>
          <a:srgbClr val="85D1E3"/>
        </a:accent3>
        <a:accent4>
          <a:srgbClr val="FFFFFF"/>
        </a:accent4>
        <a:accent5>
          <a:srgbClr val="000000"/>
        </a:accent5>
        <a:accent6>
          <a:srgbClr val="000000"/>
        </a:accent6>
        <a:hlink>
          <a:srgbClr val="0099FF"/>
        </a:hlink>
        <a:folHlink>
          <a:srgbClr val="6600CC"/>
        </a:folHlink>
      </a:clrScheme>
    </a:extraClrScheme>
    <a:extraClrScheme>
      <a:clrScheme name="Default Color Scheme 8">
        <a:dk1>
          <a:srgbClr val="FFFFFF"/>
        </a:dk1>
        <a:lt1>
          <a:srgbClr val="A7A491"/>
        </a:lt1>
        <a:dk2>
          <a:srgbClr val="404B3D"/>
        </a:dk2>
        <a:lt2>
          <a:srgbClr val="CCD0CA"/>
        </a:lt2>
        <a:accent1>
          <a:srgbClr val="33CCCC"/>
        </a:accent1>
        <a:accent2>
          <a:srgbClr val="004E4C"/>
        </a:accent2>
        <a:accent3>
          <a:srgbClr val="A7A491"/>
        </a:accent3>
        <a:accent4>
          <a:srgbClr val="FFFFFF"/>
        </a:accent4>
        <a:accent5>
          <a:srgbClr val="000000"/>
        </a:accent5>
        <a:accent6>
          <a:srgbClr val="000000"/>
        </a:accent6>
        <a:hlink>
          <a:srgbClr val="477781"/>
        </a:hlink>
        <a:folHlink>
          <a:srgbClr val="85CC74"/>
        </a:folHlink>
      </a:clrScheme>
    </a:extraClrScheme>
    <a:extraClrScheme>
      <a:clrScheme name="Default Color Scheme 9">
        <a:dk1>
          <a:srgbClr val="000000"/>
        </a:dk1>
        <a:lt1>
          <a:srgbClr val="FFFFFF"/>
        </a:lt1>
        <a:dk2>
          <a:srgbClr val="676597"/>
        </a:dk2>
        <a:lt2>
          <a:srgbClr val="FFFFAF"/>
        </a:lt2>
        <a:accent1>
          <a:srgbClr val="66CCFF"/>
        </a:accent1>
        <a:accent2>
          <a:srgbClr val="CCECFF"/>
        </a:accent2>
        <a:accent3>
          <a:srgbClr val="FFFFFF"/>
        </a:accent3>
        <a:accent4>
          <a:srgbClr val="000000"/>
        </a:accent4>
        <a:accent5>
          <a:srgbClr val="000000"/>
        </a:accent5>
        <a:accent6>
          <a:srgbClr val="000000"/>
        </a:accent6>
        <a:hlink>
          <a:srgbClr val="6600CC"/>
        </a:hlink>
        <a:folHlink>
          <a:srgbClr val="00808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2423</Words>
  <Application>Microsoft Office PowerPoint</Application>
  <PresentationFormat>On-screen Show (4:3)</PresentationFormat>
  <Paragraphs>245</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主题</vt:lpstr>
      <vt:lpstr>                    </vt:lpstr>
      <vt:lpstr>                             HDL ? ??</vt:lpstr>
      <vt:lpstr>PROLOGUE</vt:lpstr>
      <vt:lpstr>Contd..</vt:lpstr>
      <vt:lpstr>Contd..</vt:lpstr>
      <vt:lpstr>Contd..</vt:lpstr>
      <vt:lpstr>Contd..</vt:lpstr>
      <vt:lpstr>Types of HDLs</vt:lpstr>
      <vt:lpstr>WHAT IS VHDL ??....</vt:lpstr>
      <vt:lpstr>Contd..</vt:lpstr>
      <vt:lpstr>    VHDL is an acronym of</vt:lpstr>
      <vt:lpstr>Contd…</vt:lpstr>
      <vt:lpstr>                      FLASH BACK</vt:lpstr>
      <vt:lpstr>Genesis of VHDL</vt:lpstr>
      <vt:lpstr>Contd…</vt:lpstr>
      <vt:lpstr>Contd…</vt:lpstr>
      <vt:lpstr>DESIGN FLOW</vt:lpstr>
      <vt:lpstr>SPECIALITIES</vt:lpstr>
      <vt:lpstr>Contd..</vt:lpstr>
      <vt:lpstr>Format</vt:lpstr>
      <vt:lpstr>Contd</vt:lpstr>
      <vt:lpstr>Contd</vt:lpstr>
      <vt:lpstr>VHDL PROGRAMMING </vt:lpstr>
      <vt:lpstr>Contd..</vt:lpstr>
      <vt:lpstr>         </vt:lpstr>
      <vt:lpstr> LIBRARY </vt:lpstr>
      <vt:lpstr> Library Declarations </vt:lpstr>
      <vt:lpstr>Contd..</vt:lpstr>
      <vt:lpstr>Library Declarations</vt:lpstr>
      <vt:lpstr>Contd..</vt:lpstr>
      <vt:lpstr>STD_LOGIC type  </vt:lpstr>
      <vt:lpstr>ENTITY</vt:lpstr>
      <vt:lpstr>Contd..</vt:lpstr>
      <vt:lpstr>Example Entity</vt:lpstr>
      <vt:lpstr>Example -Architecture</vt:lpstr>
      <vt:lpstr>Contd..</vt:lpstr>
      <vt:lpstr>Contd..</vt:lpstr>
      <vt:lpstr>Contd..</vt:lpstr>
      <vt:lpstr>Contd..</vt:lpstr>
      <vt:lpstr>Concurrent versus Sequential</vt:lpstr>
      <vt:lpstr>Concurrent code</vt:lpstr>
      <vt:lpstr>Operators</vt:lpstr>
      <vt:lpstr>Tri-state Buffer</vt:lpstr>
      <vt:lpstr>Sequential Code</vt:lpstr>
      <vt:lpstr>Conclusions</vt:lpstr>
      <vt:lpstr>Contd..</vt:lpstr>
      <vt:lpstr>REFERENCES</vt:lpstr>
      <vt:lpstr>Contd…</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nausheen</dc:creator>
  <cp:lastModifiedBy>DELL</cp:lastModifiedBy>
  <cp:revision>1</cp:revision>
  <dcterms:created xsi:type="dcterms:W3CDTF">2013-02-04T23:38:55Z</dcterms:created>
  <dcterms:modified xsi:type="dcterms:W3CDTF">2018-07-26T10:50:12Z</dcterms:modified>
</cp:coreProperties>
</file>